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72" r:id="rId3"/>
    <p:sldId id="266" r:id="rId4"/>
    <p:sldId id="267" r:id="rId5"/>
    <p:sldId id="268" r:id="rId6"/>
    <p:sldId id="269" r:id="rId7"/>
    <p:sldId id="270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A2C"/>
    <a:srgbClr val="87A7D0"/>
    <a:srgbClr val="4E8F00"/>
    <a:srgbClr val="8CC2B7"/>
    <a:srgbClr val="DFD693"/>
    <a:srgbClr val="E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69"/>
    <p:restoredTop sz="96868"/>
  </p:normalViewPr>
  <p:slideViewPr>
    <p:cSldViewPr snapToGrid="0" snapToObjects="1">
      <p:cViewPr varScale="1">
        <p:scale>
          <a:sx n="86" d="100"/>
          <a:sy n="86" d="100"/>
        </p:scale>
        <p:origin x="248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21CD949F-A9A3-8043-87DD-8B476E974B91}"/>
              </a:ext>
            </a:extLst>
          </p:cNvPr>
          <p:cNvSpPr/>
          <p:nvPr/>
        </p:nvSpPr>
        <p:spPr>
          <a:xfrm rot="2592515">
            <a:off x="3823714" y="713212"/>
            <a:ext cx="2631540" cy="3433516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4E55ACD-7693-8A4C-B47C-B906AFCB487F}"/>
              </a:ext>
            </a:extLst>
          </p:cNvPr>
          <p:cNvSpPr/>
          <p:nvPr/>
        </p:nvSpPr>
        <p:spPr>
          <a:xfrm rot="2592515">
            <a:off x="4024509" y="876754"/>
            <a:ext cx="2229953" cy="3096259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8614BAC-54A7-D845-B105-B1A3D40FA150}"/>
              </a:ext>
            </a:extLst>
          </p:cNvPr>
          <p:cNvSpPr/>
          <p:nvPr/>
        </p:nvSpPr>
        <p:spPr>
          <a:xfrm rot="2592515">
            <a:off x="4318835" y="1084174"/>
            <a:ext cx="1641295" cy="2681419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AD13616-1F77-EF43-9524-30CE9A664017}"/>
              </a:ext>
            </a:extLst>
          </p:cNvPr>
          <p:cNvSpPr/>
          <p:nvPr/>
        </p:nvSpPr>
        <p:spPr>
          <a:xfrm rot="2592515">
            <a:off x="4556921" y="1318754"/>
            <a:ext cx="1165122" cy="2212258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6AEC296-761E-A94C-815E-3E2DE524618F}"/>
              </a:ext>
            </a:extLst>
          </p:cNvPr>
          <p:cNvSpPr/>
          <p:nvPr/>
        </p:nvSpPr>
        <p:spPr>
          <a:xfrm rot="2592515">
            <a:off x="4777253" y="1643371"/>
            <a:ext cx="724457" cy="1563024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992C4D0-FCFA-F846-83FF-A086C23FA18E}"/>
              </a:ext>
            </a:extLst>
          </p:cNvPr>
          <p:cNvSpPr/>
          <p:nvPr/>
        </p:nvSpPr>
        <p:spPr>
          <a:xfrm rot="2592515">
            <a:off x="4967703" y="1893718"/>
            <a:ext cx="368783" cy="1000133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9536A7C-7B82-FA4A-9A26-3305BCC6BE26}"/>
              </a:ext>
            </a:extLst>
          </p:cNvPr>
          <p:cNvSpPr/>
          <p:nvPr/>
        </p:nvSpPr>
        <p:spPr>
          <a:xfrm rot="2592515">
            <a:off x="5064515" y="2112774"/>
            <a:ext cx="175161" cy="562018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796C55-2ABB-C840-9271-E29D8817CA28}"/>
              </a:ext>
            </a:extLst>
          </p:cNvPr>
          <p:cNvCxnSpPr>
            <a:cxnSpLocks/>
          </p:cNvCxnSpPr>
          <p:nvPr/>
        </p:nvCxnSpPr>
        <p:spPr>
          <a:xfrm flipV="1">
            <a:off x="3005074" y="533128"/>
            <a:ext cx="0" cy="3694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DA0F243-0D95-F548-BBB8-794F4D1DD63A}"/>
              </a:ext>
            </a:extLst>
          </p:cNvPr>
          <p:cNvCxnSpPr>
            <a:cxnSpLocks/>
          </p:cNvCxnSpPr>
          <p:nvPr/>
        </p:nvCxnSpPr>
        <p:spPr>
          <a:xfrm>
            <a:off x="3005074" y="4227496"/>
            <a:ext cx="44107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AE88881-C402-F149-BFE1-A08E25AF380C}"/>
              </a:ext>
            </a:extLst>
          </p:cNvPr>
          <p:cNvSpPr/>
          <p:nvPr/>
        </p:nvSpPr>
        <p:spPr>
          <a:xfrm>
            <a:off x="3005072" y="531768"/>
            <a:ext cx="4410769" cy="3694368"/>
          </a:xfrm>
          <a:prstGeom prst="rect">
            <a:avLst/>
          </a:prstGeom>
          <a:solidFill>
            <a:srgbClr val="87A7D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FD11C95-85BD-E149-ACE8-10DD39CCD4CB}"/>
              </a:ext>
            </a:extLst>
          </p:cNvPr>
          <p:cNvCxnSpPr>
            <a:cxnSpLocks/>
          </p:cNvCxnSpPr>
          <p:nvPr/>
        </p:nvCxnSpPr>
        <p:spPr>
          <a:xfrm flipH="1">
            <a:off x="5849407" y="1903058"/>
            <a:ext cx="374867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5F4B6B7-76E7-AA49-9B7B-E1FDA2816F3F}"/>
              </a:ext>
            </a:extLst>
          </p:cNvPr>
          <p:cNvCxnSpPr>
            <a:cxnSpLocks/>
          </p:cNvCxnSpPr>
          <p:nvPr/>
        </p:nvCxnSpPr>
        <p:spPr>
          <a:xfrm>
            <a:off x="4490674" y="1507284"/>
            <a:ext cx="264206" cy="2957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54D9633-61B2-3343-90AA-C2B3B36A37D0}"/>
              </a:ext>
            </a:extLst>
          </p:cNvPr>
          <p:cNvCxnSpPr>
            <a:cxnSpLocks/>
          </p:cNvCxnSpPr>
          <p:nvPr/>
        </p:nvCxnSpPr>
        <p:spPr>
          <a:xfrm flipV="1">
            <a:off x="3996325" y="3318872"/>
            <a:ext cx="369299" cy="41106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5E83D72-3DA8-0F43-9FBB-6C251BF7ED44}"/>
              </a:ext>
            </a:extLst>
          </p:cNvPr>
          <p:cNvSpPr txBox="1"/>
          <p:nvPr/>
        </p:nvSpPr>
        <p:spPr>
          <a:xfrm>
            <a:off x="4939222" y="4297928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4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56DB12-B786-9145-BE3C-0DBF45B6B5AC}"/>
              </a:ext>
            </a:extLst>
          </p:cNvPr>
          <p:cNvSpPr txBox="1"/>
          <p:nvPr/>
        </p:nvSpPr>
        <p:spPr>
          <a:xfrm>
            <a:off x="2277405" y="2129002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4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47BCB3-9B54-9F4C-9601-ABA0075314EA}"/>
              </a:ext>
            </a:extLst>
          </p:cNvPr>
          <p:cNvSpPr txBox="1"/>
          <p:nvPr/>
        </p:nvSpPr>
        <p:spPr>
          <a:xfrm>
            <a:off x="3609610" y="94754"/>
            <a:ext cx="334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Level sets of 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341EF3-B492-E846-94C5-42FDE32665B8}"/>
              </a:ext>
            </a:extLst>
          </p:cNvPr>
          <p:cNvSpPr txBox="1"/>
          <p:nvPr/>
        </p:nvSpPr>
        <p:spPr>
          <a:xfrm>
            <a:off x="6072605" y="-218468"/>
            <a:ext cx="30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͢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4A8603-78F7-774F-85B8-39FE1A5D9E16}"/>
              </a:ext>
            </a:extLst>
          </p:cNvPr>
          <p:cNvSpPr txBox="1"/>
          <p:nvPr/>
        </p:nvSpPr>
        <p:spPr>
          <a:xfrm>
            <a:off x="5908615" y="1507283"/>
            <a:ext cx="13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-∇L(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CA74E95-D73C-704D-957F-CCAA42529190}"/>
              </a:ext>
            </a:extLst>
          </p:cNvPr>
          <p:cNvSpPr txBox="1"/>
          <p:nvPr/>
        </p:nvSpPr>
        <p:spPr>
          <a:xfrm>
            <a:off x="3813777" y="3569535"/>
            <a:ext cx="13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-∇L(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β)c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F7F6E7-5130-994F-8B81-8019DF01F1E0}"/>
              </a:ext>
            </a:extLst>
          </p:cNvPr>
          <p:cNvSpPr txBox="1"/>
          <p:nvPr/>
        </p:nvSpPr>
        <p:spPr>
          <a:xfrm>
            <a:off x="3321848" y="1245691"/>
            <a:ext cx="13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-∇L(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51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F66CE-45A9-3A42-A2F4-481B6948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841500"/>
            <a:ext cx="5080000" cy="317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AF756-A3FE-764B-A145-80826DAD323F}"/>
              </a:ext>
            </a:extLst>
          </p:cNvPr>
          <p:cNvSpPr txBox="1"/>
          <p:nvPr/>
        </p:nvSpPr>
        <p:spPr>
          <a:xfrm>
            <a:off x="6793178" y="2967335"/>
            <a:ext cx="368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syringe/needle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AFBFC-3AD2-5841-B347-28E215FB0415}"/>
              </a:ext>
            </a:extLst>
          </p:cNvPr>
          <p:cNvSpPr txBox="1"/>
          <p:nvPr/>
        </p:nvSpPr>
        <p:spPr>
          <a:xfrm>
            <a:off x="4613146" y="5016500"/>
            <a:ext cx="296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cross section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FF66A-5805-6A42-A2F5-8B20517FD8FF}"/>
              </a:ext>
            </a:extLst>
          </p:cNvPr>
          <p:cNvSpPr txBox="1"/>
          <p:nvPr/>
        </p:nvSpPr>
        <p:spPr>
          <a:xfrm>
            <a:off x="6471398" y="1711920"/>
            <a:ext cx="2057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breast lump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088CC9-BA2B-0647-9312-E0B0877927BE}"/>
              </a:ext>
            </a:extLst>
          </p:cNvPr>
          <p:cNvCxnSpPr>
            <a:cxnSpLocks/>
          </p:cNvCxnSpPr>
          <p:nvPr/>
        </p:nvCxnSpPr>
        <p:spPr>
          <a:xfrm flipH="1">
            <a:off x="6655633" y="2173585"/>
            <a:ext cx="659568" cy="929379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10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347D8-8249-8649-9B3B-4CBB96AEA37B}"/>
              </a:ext>
            </a:extLst>
          </p:cNvPr>
          <p:cNvCxnSpPr>
            <a:cxnSpLocks/>
          </p:cNvCxnSpPr>
          <p:nvPr/>
        </p:nvCxnSpPr>
        <p:spPr>
          <a:xfrm flipV="1">
            <a:off x="970690" y="2389579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951F6-CDE7-D049-8233-0848C7E5FAAC}"/>
              </a:ext>
            </a:extLst>
          </p:cNvPr>
          <p:cNvCxnSpPr>
            <a:cxnSpLocks/>
          </p:cNvCxnSpPr>
          <p:nvPr/>
        </p:nvCxnSpPr>
        <p:spPr>
          <a:xfrm>
            <a:off x="970690" y="417458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8D0F03-E12C-6A46-B494-783C2AE9CC17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6EB30-8B0A-EB40-9438-1F9C4F8B84EB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DF4807-A6A0-4E4E-A4C2-B7060DF74190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91B035-E885-CD42-BD35-370001A0218C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ABFED0-5A7E-BE4E-8C35-11F690E491EE}"/>
              </a:ext>
            </a:extLst>
          </p:cNvPr>
          <p:cNvSpPr/>
          <p:nvPr/>
        </p:nvSpPr>
        <p:spPr>
          <a:xfrm>
            <a:off x="1290653" y="265209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513F6C-C738-F243-891D-3A8E1FBB6C9E}"/>
              </a:ext>
            </a:extLst>
          </p:cNvPr>
          <p:cNvSpPr/>
          <p:nvPr/>
        </p:nvSpPr>
        <p:spPr>
          <a:xfrm>
            <a:off x="1676900" y="271195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AA76E-3CCE-034F-8C21-C3E9CD22BDB2}"/>
              </a:ext>
            </a:extLst>
          </p:cNvPr>
          <p:cNvSpPr/>
          <p:nvPr/>
        </p:nvSpPr>
        <p:spPr>
          <a:xfrm>
            <a:off x="1382093" y="294056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56095-7C8C-8C41-B852-A1E47046DA68}"/>
              </a:ext>
            </a:extLst>
          </p:cNvPr>
          <p:cNvSpPr/>
          <p:nvPr/>
        </p:nvSpPr>
        <p:spPr>
          <a:xfrm>
            <a:off x="1556979" y="24446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9B50F6-B438-AF42-BE76-CBBA541A7C3E}"/>
              </a:ext>
            </a:extLst>
          </p:cNvPr>
          <p:cNvSpPr/>
          <p:nvPr/>
        </p:nvSpPr>
        <p:spPr>
          <a:xfrm>
            <a:off x="2198894" y="26274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56909A-0368-0549-B506-F971F13346FB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B94147-0BC4-DC4F-9F01-AFB179C2A389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52FB88-11F0-0D4B-A900-D30C51EA6ED8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ABB203-8080-F840-BF8C-6CFE07FAC4B5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C8E6C5-B678-E645-8C9D-0C00008810B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754E95-6C6A-4D41-981F-DDCA7F7B8F9A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B67C5-880E-D444-930D-F04081C275D4}"/>
              </a:ext>
            </a:extLst>
          </p:cNvPr>
          <p:cNvCxnSpPr>
            <a:cxnSpLocks/>
          </p:cNvCxnSpPr>
          <p:nvPr/>
        </p:nvCxnSpPr>
        <p:spPr>
          <a:xfrm flipV="1">
            <a:off x="6087163" y="-53011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83C083-2947-3D4B-B094-C1DEFF013FE1}"/>
              </a:ext>
            </a:extLst>
          </p:cNvPr>
          <p:cNvCxnSpPr>
            <a:cxnSpLocks/>
          </p:cNvCxnSpPr>
          <p:nvPr/>
        </p:nvCxnSpPr>
        <p:spPr>
          <a:xfrm>
            <a:off x="6087163" y="173199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6889461-A9C4-3643-B683-1EB5D277C8C4}"/>
              </a:ext>
            </a:extLst>
          </p:cNvPr>
          <p:cNvSpPr/>
          <p:nvPr/>
        </p:nvSpPr>
        <p:spPr>
          <a:xfrm>
            <a:off x="6315686" y="115505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2DB01-BBEA-7D4F-BFC0-AEFC00878173}"/>
              </a:ext>
            </a:extLst>
          </p:cNvPr>
          <p:cNvSpPr/>
          <p:nvPr/>
        </p:nvSpPr>
        <p:spPr>
          <a:xfrm>
            <a:off x="6498566" y="144352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384566-095D-434D-AD5B-0DA625BE7D86}"/>
              </a:ext>
            </a:extLst>
          </p:cNvPr>
          <p:cNvSpPr/>
          <p:nvPr/>
        </p:nvSpPr>
        <p:spPr>
          <a:xfrm>
            <a:off x="6681446" y="11923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111E07-E270-D746-AC60-B989AA290B9D}"/>
              </a:ext>
            </a:extLst>
          </p:cNvPr>
          <p:cNvSpPr/>
          <p:nvPr/>
        </p:nvSpPr>
        <p:spPr>
          <a:xfrm>
            <a:off x="6833846" y="13447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59A21-526A-0144-AA72-EE7F43FEC8D2}"/>
              </a:ext>
            </a:extLst>
          </p:cNvPr>
          <p:cNvSpPr/>
          <p:nvPr/>
        </p:nvSpPr>
        <p:spPr>
          <a:xfrm>
            <a:off x="6407126" y="2095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73D6A0-5315-7840-B1C1-C6C971E817D2}"/>
              </a:ext>
            </a:extLst>
          </p:cNvPr>
          <p:cNvSpPr/>
          <p:nvPr/>
        </p:nvSpPr>
        <p:spPr>
          <a:xfrm>
            <a:off x="6793373" y="269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8B9522-A2EF-E14B-B6AD-F56844E183C3}"/>
              </a:ext>
            </a:extLst>
          </p:cNvPr>
          <p:cNvSpPr/>
          <p:nvPr/>
        </p:nvSpPr>
        <p:spPr>
          <a:xfrm>
            <a:off x="6498566" y="497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3E74B3-2BE9-BB47-92FD-7D0FD01B7508}"/>
              </a:ext>
            </a:extLst>
          </p:cNvPr>
          <p:cNvSpPr/>
          <p:nvPr/>
        </p:nvSpPr>
        <p:spPr>
          <a:xfrm>
            <a:off x="6673452" y="202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C2501D-8C8E-3A4E-AD2D-210369EFFD99}"/>
              </a:ext>
            </a:extLst>
          </p:cNvPr>
          <p:cNvSpPr/>
          <p:nvPr/>
        </p:nvSpPr>
        <p:spPr>
          <a:xfrm>
            <a:off x="7315367" y="1849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66BE1E-F9C7-0548-8A45-FC8973D64269}"/>
              </a:ext>
            </a:extLst>
          </p:cNvPr>
          <p:cNvSpPr/>
          <p:nvPr/>
        </p:nvSpPr>
        <p:spPr>
          <a:xfrm>
            <a:off x="7841684" y="6825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29DEFF-52C7-2244-9C61-FFA81B74E1AA}"/>
              </a:ext>
            </a:extLst>
          </p:cNvPr>
          <p:cNvSpPr/>
          <p:nvPr/>
        </p:nvSpPr>
        <p:spPr>
          <a:xfrm>
            <a:off x="7498247" y="63311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144A5D-E216-9143-BA71-3887BE5B8E00}"/>
              </a:ext>
            </a:extLst>
          </p:cNvPr>
          <p:cNvSpPr/>
          <p:nvPr/>
        </p:nvSpPr>
        <p:spPr>
          <a:xfrm>
            <a:off x="7645150" y="100946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1844BF-6258-4A48-8277-3E1E2E6A1BA4}"/>
              </a:ext>
            </a:extLst>
          </p:cNvPr>
          <p:cNvSpPr/>
          <p:nvPr/>
        </p:nvSpPr>
        <p:spPr>
          <a:xfrm>
            <a:off x="8330872" y="106361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906034-B224-7F49-B365-7DF147BE8343}"/>
              </a:ext>
            </a:extLst>
          </p:cNvPr>
          <p:cNvSpPr/>
          <p:nvPr/>
        </p:nvSpPr>
        <p:spPr>
          <a:xfrm>
            <a:off x="8024564" y="126064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F296DA-2E3C-AE44-BF4E-3AF9B09884F4}"/>
              </a:ext>
            </a:extLst>
          </p:cNvPr>
          <p:cNvSpPr/>
          <p:nvPr/>
        </p:nvSpPr>
        <p:spPr>
          <a:xfrm>
            <a:off x="8422312" y="145633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5B20A-F0EB-0143-BDFB-AB04501EE90E}"/>
              </a:ext>
            </a:extLst>
          </p:cNvPr>
          <p:cNvCxnSpPr>
            <a:cxnSpLocks/>
          </p:cNvCxnSpPr>
          <p:nvPr/>
        </p:nvCxnSpPr>
        <p:spPr>
          <a:xfrm flipV="1">
            <a:off x="6070191" y="247851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CA35D6-6B15-1640-AB8F-DD70A46A0CB5}"/>
              </a:ext>
            </a:extLst>
          </p:cNvPr>
          <p:cNvCxnSpPr>
            <a:cxnSpLocks/>
          </p:cNvCxnSpPr>
          <p:nvPr/>
        </p:nvCxnSpPr>
        <p:spPr>
          <a:xfrm>
            <a:off x="6070191" y="4263514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FA1401C-58F8-7F4E-B0D0-C46E36798C32}"/>
              </a:ext>
            </a:extLst>
          </p:cNvPr>
          <p:cNvSpPr/>
          <p:nvPr/>
        </p:nvSpPr>
        <p:spPr>
          <a:xfrm>
            <a:off x="6298714" y="368657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0F6BCD-4484-4A4A-95B3-779763060A33}"/>
              </a:ext>
            </a:extLst>
          </p:cNvPr>
          <p:cNvSpPr/>
          <p:nvPr/>
        </p:nvSpPr>
        <p:spPr>
          <a:xfrm>
            <a:off x="6481594" y="39750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81BF6F-C797-2C47-9B0E-855131440443}"/>
              </a:ext>
            </a:extLst>
          </p:cNvPr>
          <p:cNvSpPr/>
          <p:nvPr/>
        </p:nvSpPr>
        <p:spPr>
          <a:xfrm>
            <a:off x="6664474" y="37238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C6B06C-00DC-6745-869E-1FDF9979798E}"/>
              </a:ext>
            </a:extLst>
          </p:cNvPr>
          <p:cNvSpPr/>
          <p:nvPr/>
        </p:nvSpPr>
        <p:spPr>
          <a:xfrm>
            <a:off x="6816874" y="38762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2DA121-A0B6-6942-8002-961D1A24F446}"/>
              </a:ext>
            </a:extLst>
          </p:cNvPr>
          <p:cNvSpPr/>
          <p:nvPr/>
        </p:nvSpPr>
        <p:spPr>
          <a:xfrm>
            <a:off x="6390154" y="274102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B565D1A-FEB7-8145-BA43-9AB6F2C5B4DA}"/>
              </a:ext>
            </a:extLst>
          </p:cNvPr>
          <p:cNvSpPr/>
          <p:nvPr/>
        </p:nvSpPr>
        <p:spPr>
          <a:xfrm>
            <a:off x="6776401" y="280088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7BA1F46-FAAE-6745-820B-63A45CD60DFC}"/>
              </a:ext>
            </a:extLst>
          </p:cNvPr>
          <p:cNvSpPr/>
          <p:nvPr/>
        </p:nvSpPr>
        <p:spPr>
          <a:xfrm>
            <a:off x="6481594" y="302949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8063809-9DF4-E440-B31D-409906A02E8A}"/>
              </a:ext>
            </a:extLst>
          </p:cNvPr>
          <p:cNvSpPr/>
          <p:nvPr/>
        </p:nvSpPr>
        <p:spPr>
          <a:xfrm>
            <a:off x="6656480" y="253355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B8F1A3C-372D-BB4E-B40F-832C65E7B854}"/>
              </a:ext>
            </a:extLst>
          </p:cNvPr>
          <p:cNvSpPr/>
          <p:nvPr/>
        </p:nvSpPr>
        <p:spPr>
          <a:xfrm>
            <a:off x="7298395" y="271643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64761B-ED31-1A41-AA6F-13FBC64F1FE0}"/>
              </a:ext>
            </a:extLst>
          </p:cNvPr>
          <p:cNvSpPr/>
          <p:nvPr/>
        </p:nvSpPr>
        <p:spPr>
          <a:xfrm>
            <a:off x="7824712" y="321410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8BD57A-7656-B440-8141-68A26B295FA7}"/>
              </a:ext>
            </a:extLst>
          </p:cNvPr>
          <p:cNvSpPr/>
          <p:nvPr/>
        </p:nvSpPr>
        <p:spPr>
          <a:xfrm>
            <a:off x="7481275" y="316463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8D6718-8FB9-5B4D-920C-E636305C37BA}"/>
              </a:ext>
            </a:extLst>
          </p:cNvPr>
          <p:cNvSpPr/>
          <p:nvPr/>
        </p:nvSpPr>
        <p:spPr>
          <a:xfrm>
            <a:off x="7628178" y="354098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2314DB-D699-3C4E-9116-652E0C4D129B}"/>
              </a:ext>
            </a:extLst>
          </p:cNvPr>
          <p:cNvSpPr/>
          <p:nvPr/>
        </p:nvSpPr>
        <p:spPr>
          <a:xfrm>
            <a:off x="8313900" y="359513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B22A06-10B4-CE4B-A32B-6BAC463A7D23}"/>
              </a:ext>
            </a:extLst>
          </p:cNvPr>
          <p:cNvSpPr/>
          <p:nvPr/>
        </p:nvSpPr>
        <p:spPr>
          <a:xfrm>
            <a:off x="8007592" y="379216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C1F0AFF-E192-5743-946E-2388025F2DE5}"/>
              </a:ext>
            </a:extLst>
          </p:cNvPr>
          <p:cNvSpPr/>
          <p:nvPr/>
        </p:nvSpPr>
        <p:spPr>
          <a:xfrm>
            <a:off x="8405340" y="398785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054435-02D4-6649-B6A8-C3C3F70491EA}"/>
              </a:ext>
            </a:extLst>
          </p:cNvPr>
          <p:cNvCxnSpPr>
            <a:cxnSpLocks/>
          </p:cNvCxnSpPr>
          <p:nvPr/>
        </p:nvCxnSpPr>
        <p:spPr>
          <a:xfrm flipV="1">
            <a:off x="6096000" y="5072996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D86D6D-72B2-0146-8FDC-04F0BDDBE2FB}"/>
              </a:ext>
            </a:extLst>
          </p:cNvPr>
          <p:cNvCxnSpPr>
            <a:cxnSpLocks/>
          </p:cNvCxnSpPr>
          <p:nvPr/>
        </p:nvCxnSpPr>
        <p:spPr>
          <a:xfrm>
            <a:off x="6096000" y="6858000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17629FD-BB27-2847-907A-BF614B0FC6C3}"/>
              </a:ext>
            </a:extLst>
          </p:cNvPr>
          <p:cNvSpPr/>
          <p:nvPr/>
        </p:nvSpPr>
        <p:spPr>
          <a:xfrm>
            <a:off x="6324523" y="628105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A3D00D-C906-584B-85BE-E53D9AE85CE7}"/>
              </a:ext>
            </a:extLst>
          </p:cNvPr>
          <p:cNvSpPr/>
          <p:nvPr/>
        </p:nvSpPr>
        <p:spPr>
          <a:xfrm>
            <a:off x="6507403" y="656952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82B849-C8D5-8D4E-BD3B-5C37171F65E6}"/>
              </a:ext>
            </a:extLst>
          </p:cNvPr>
          <p:cNvSpPr/>
          <p:nvPr/>
        </p:nvSpPr>
        <p:spPr>
          <a:xfrm>
            <a:off x="6690283" y="631835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4EA71FB-5B88-7541-B224-A6C5B28BFAAB}"/>
              </a:ext>
            </a:extLst>
          </p:cNvPr>
          <p:cNvSpPr/>
          <p:nvPr/>
        </p:nvSpPr>
        <p:spPr>
          <a:xfrm>
            <a:off x="6842683" y="647075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927F58-2C34-DD4D-8388-39E6897AF161}"/>
              </a:ext>
            </a:extLst>
          </p:cNvPr>
          <p:cNvSpPr/>
          <p:nvPr/>
        </p:nvSpPr>
        <p:spPr>
          <a:xfrm>
            <a:off x="6415963" y="53355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2D15B1-4745-314C-A14E-5154891784B8}"/>
              </a:ext>
            </a:extLst>
          </p:cNvPr>
          <p:cNvSpPr/>
          <p:nvPr/>
        </p:nvSpPr>
        <p:spPr>
          <a:xfrm>
            <a:off x="6802210" y="539537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C6FA79-1C39-2C45-B645-52822A564385}"/>
              </a:ext>
            </a:extLst>
          </p:cNvPr>
          <p:cNvSpPr/>
          <p:nvPr/>
        </p:nvSpPr>
        <p:spPr>
          <a:xfrm>
            <a:off x="6507403" y="5623979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2F90600-1192-B64D-A470-5FED65C0464F}"/>
              </a:ext>
            </a:extLst>
          </p:cNvPr>
          <p:cNvSpPr/>
          <p:nvPr/>
        </p:nvSpPr>
        <p:spPr>
          <a:xfrm>
            <a:off x="6682289" y="512803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507C67E-971A-BC4B-BC82-20474E6E0C0D}"/>
              </a:ext>
            </a:extLst>
          </p:cNvPr>
          <p:cNvSpPr/>
          <p:nvPr/>
        </p:nvSpPr>
        <p:spPr>
          <a:xfrm>
            <a:off x="7324204" y="531091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80D9C04-51F6-584A-AA61-C5E8CF6D4E32}"/>
              </a:ext>
            </a:extLst>
          </p:cNvPr>
          <p:cNvSpPr/>
          <p:nvPr/>
        </p:nvSpPr>
        <p:spPr>
          <a:xfrm>
            <a:off x="7850521" y="580859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39DBD2-D829-6248-A3BD-0126CB8546A3}"/>
              </a:ext>
            </a:extLst>
          </p:cNvPr>
          <p:cNvSpPr/>
          <p:nvPr/>
        </p:nvSpPr>
        <p:spPr>
          <a:xfrm>
            <a:off x="7507084" y="575912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68F5764-A352-9646-90A3-902A94929CF9}"/>
              </a:ext>
            </a:extLst>
          </p:cNvPr>
          <p:cNvSpPr/>
          <p:nvPr/>
        </p:nvSpPr>
        <p:spPr>
          <a:xfrm>
            <a:off x="7653987" y="613547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67CC8C-21A8-C74B-A32C-3B3E9CBF1103}"/>
              </a:ext>
            </a:extLst>
          </p:cNvPr>
          <p:cNvSpPr/>
          <p:nvPr/>
        </p:nvSpPr>
        <p:spPr>
          <a:xfrm>
            <a:off x="8339709" y="61896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751C99-FF44-CA41-8760-6A9C83E7912C}"/>
              </a:ext>
            </a:extLst>
          </p:cNvPr>
          <p:cNvSpPr/>
          <p:nvPr/>
        </p:nvSpPr>
        <p:spPr>
          <a:xfrm>
            <a:off x="8033401" y="638664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8C1CEC-3A49-E44B-8F0B-40E2E9B955BF}"/>
              </a:ext>
            </a:extLst>
          </p:cNvPr>
          <p:cNvSpPr/>
          <p:nvPr/>
        </p:nvSpPr>
        <p:spPr>
          <a:xfrm>
            <a:off x="8431149" y="658233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737714-3094-F64A-AF72-59FA10E3AA3F}"/>
              </a:ext>
            </a:extLst>
          </p:cNvPr>
          <p:cNvSpPr/>
          <p:nvPr/>
        </p:nvSpPr>
        <p:spPr>
          <a:xfrm>
            <a:off x="995011" y="511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138AEC4-1332-A54F-920F-274196E365D1}"/>
              </a:ext>
            </a:extLst>
          </p:cNvPr>
          <p:cNvSpPr/>
          <p:nvPr/>
        </p:nvSpPr>
        <p:spPr>
          <a:xfrm>
            <a:off x="991599" y="8818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13999D-03D6-6948-A344-F2D783D891DD}"/>
              </a:ext>
            </a:extLst>
          </p:cNvPr>
          <p:cNvSpPr/>
          <p:nvPr/>
        </p:nvSpPr>
        <p:spPr>
          <a:xfrm>
            <a:off x="989100" y="127975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2ED2AB-724B-1842-8EE2-6A59C0254F80}"/>
              </a:ext>
            </a:extLst>
          </p:cNvPr>
          <p:cNvSpPr txBox="1"/>
          <p:nvPr/>
        </p:nvSpPr>
        <p:spPr>
          <a:xfrm>
            <a:off x="814638" y="380037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3E46B2-B8B0-134D-AE1E-74D6543D5B0D}"/>
              </a:ext>
            </a:extLst>
          </p:cNvPr>
          <p:cNvSpPr txBox="1"/>
          <p:nvPr/>
        </p:nvSpPr>
        <p:spPr>
          <a:xfrm>
            <a:off x="806644" y="756932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FFD2DC-B7F6-EA4B-9D3C-C6D6E564770A}"/>
              </a:ext>
            </a:extLst>
          </p:cNvPr>
          <p:cNvSpPr txBox="1"/>
          <p:nvPr/>
        </p:nvSpPr>
        <p:spPr>
          <a:xfrm>
            <a:off x="807148" y="1182088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38D6D5A-B292-9947-B57E-D62281CAFA1E}"/>
              </a:ext>
            </a:extLst>
          </p:cNvPr>
          <p:cNvSpPr/>
          <p:nvPr/>
        </p:nvSpPr>
        <p:spPr>
          <a:xfrm>
            <a:off x="3854645" y="334504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9D3295D-4C9A-774F-8028-6132BA481067}"/>
              </a:ext>
            </a:extLst>
          </p:cNvPr>
          <p:cNvSpPr/>
          <p:nvPr/>
        </p:nvSpPr>
        <p:spPr>
          <a:xfrm rot="1501126">
            <a:off x="3764831" y="467095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26749BF4-023D-CC40-96A6-108E58E3693A}"/>
              </a:ext>
            </a:extLst>
          </p:cNvPr>
          <p:cNvSpPr/>
          <p:nvPr/>
        </p:nvSpPr>
        <p:spPr>
          <a:xfrm rot="20085178">
            <a:off x="3690617" y="1957368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EEB656-164A-BC43-AA45-5607D7A99169}"/>
              </a:ext>
            </a:extLst>
          </p:cNvPr>
          <p:cNvSpPr txBox="1"/>
          <p:nvPr/>
        </p:nvSpPr>
        <p:spPr>
          <a:xfrm>
            <a:off x="865362" y="5291943"/>
            <a:ext cx="337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q classifiers to learn</a:t>
            </a:r>
          </a:p>
        </p:txBody>
      </p:sp>
    </p:spTree>
    <p:extLst>
      <p:ext uri="{BB962C8B-B14F-4D97-AF65-F5344CB8AC3E}">
        <p14:creationId xmlns:p14="http://schemas.microsoft.com/office/powerpoint/2010/main" val="231844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347D8-8249-8649-9B3B-4CBB96AEA37B}"/>
              </a:ext>
            </a:extLst>
          </p:cNvPr>
          <p:cNvCxnSpPr>
            <a:cxnSpLocks/>
          </p:cNvCxnSpPr>
          <p:nvPr/>
        </p:nvCxnSpPr>
        <p:spPr>
          <a:xfrm flipV="1">
            <a:off x="970690" y="2389579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951F6-CDE7-D049-8233-0848C7E5FAAC}"/>
              </a:ext>
            </a:extLst>
          </p:cNvPr>
          <p:cNvCxnSpPr>
            <a:cxnSpLocks/>
          </p:cNvCxnSpPr>
          <p:nvPr/>
        </p:nvCxnSpPr>
        <p:spPr>
          <a:xfrm>
            <a:off x="970690" y="417458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8D0F03-E12C-6A46-B494-783C2AE9CC17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6EB30-8B0A-EB40-9438-1F9C4F8B84EB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DF4807-A6A0-4E4E-A4C2-B7060DF74190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91B035-E885-CD42-BD35-370001A0218C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ABFED0-5A7E-BE4E-8C35-11F690E491EE}"/>
              </a:ext>
            </a:extLst>
          </p:cNvPr>
          <p:cNvSpPr/>
          <p:nvPr/>
        </p:nvSpPr>
        <p:spPr>
          <a:xfrm>
            <a:off x="1290653" y="265209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513F6C-C738-F243-891D-3A8E1FBB6C9E}"/>
              </a:ext>
            </a:extLst>
          </p:cNvPr>
          <p:cNvSpPr/>
          <p:nvPr/>
        </p:nvSpPr>
        <p:spPr>
          <a:xfrm>
            <a:off x="1676900" y="271195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AA76E-3CCE-034F-8C21-C3E9CD22BDB2}"/>
              </a:ext>
            </a:extLst>
          </p:cNvPr>
          <p:cNvSpPr/>
          <p:nvPr/>
        </p:nvSpPr>
        <p:spPr>
          <a:xfrm>
            <a:off x="1382093" y="294056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56095-7C8C-8C41-B852-A1E47046DA68}"/>
              </a:ext>
            </a:extLst>
          </p:cNvPr>
          <p:cNvSpPr/>
          <p:nvPr/>
        </p:nvSpPr>
        <p:spPr>
          <a:xfrm>
            <a:off x="1556979" y="24446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9B50F6-B438-AF42-BE76-CBBA541A7C3E}"/>
              </a:ext>
            </a:extLst>
          </p:cNvPr>
          <p:cNvSpPr/>
          <p:nvPr/>
        </p:nvSpPr>
        <p:spPr>
          <a:xfrm>
            <a:off x="2198894" y="26274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56909A-0368-0549-B506-F971F13346FB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B94147-0BC4-DC4F-9F01-AFB179C2A389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52FB88-11F0-0D4B-A900-D30C51EA6ED8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ABB203-8080-F840-BF8C-6CFE07FAC4B5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C8E6C5-B678-E645-8C9D-0C00008810B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754E95-6C6A-4D41-981F-DDCA7F7B8F9A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B67C5-880E-D444-930D-F04081C275D4}"/>
              </a:ext>
            </a:extLst>
          </p:cNvPr>
          <p:cNvCxnSpPr>
            <a:cxnSpLocks/>
          </p:cNvCxnSpPr>
          <p:nvPr/>
        </p:nvCxnSpPr>
        <p:spPr>
          <a:xfrm flipV="1">
            <a:off x="6087163" y="-53011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83C083-2947-3D4B-B094-C1DEFF013FE1}"/>
              </a:ext>
            </a:extLst>
          </p:cNvPr>
          <p:cNvCxnSpPr>
            <a:cxnSpLocks/>
          </p:cNvCxnSpPr>
          <p:nvPr/>
        </p:nvCxnSpPr>
        <p:spPr>
          <a:xfrm>
            <a:off x="6087163" y="173199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6889461-A9C4-3643-B683-1EB5D277C8C4}"/>
              </a:ext>
            </a:extLst>
          </p:cNvPr>
          <p:cNvSpPr/>
          <p:nvPr/>
        </p:nvSpPr>
        <p:spPr>
          <a:xfrm>
            <a:off x="6315686" y="11550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2DB01-BBEA-7D4F-BFC0-AEFC00878173}"/>
              </a:ext>
            </a:extLst>
          </p:cNvPr>
          <p:cNvSpPr/>
          <p:nvPr/>
        </p:nvSpPr>
        <p:spPr>
          <a:xfrm>
            <a:off x="6498566" y="144352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384566-095D-434D-AD5B-0DA625BE7D86}"/>
              </a:ext>
            </a:extLst>
          </p:cNvPr>
          <p:cNvSpPr/>
          <p:nvPr/>
        </p:nvSpPr>
        <p:spPr>
          <a:xfrm>
            <a:off x="6681446" y="11923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111E07-E270-D746-AC60-B989AA290B9D}"/>
              </a:ext>
            </a:extLst>
          </p:cNvPr>
          <p:cNvSpPr/>
          <p:nvPr/>
        </p:nvSpPr>
        <p:spPr>
          <a:xfrm>
            <a:off x="6833846" y="13447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59A21-526A-0144-AA72-EE7F43FEC8D2}"/>
              </a:ext>
            </a:extLst>
          </p:cNvPr>
          <p:cNvSpPr/>
          <p:nvPr/>
        </p:nvSpPr>
        <p:spPr>
          <a:xfrm>
            <a:off x="6407126" y="2095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73D6A0-5315-7840-B1C1-C6C971E817D2}"/>
              </a:ext>
            </a:extLst>
          </p:cNvPr>
          <p:cNvSpPr/>
          <p:nvPr/>
        </p:nvSpPr>
        <p:spPr>
          <a:xfrm>
            <a:off x="6793373" y="269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8B9522-A2EF-E14B-B6AD-F56844E183C3}"/>
              </a:ext>
            </a:extLst>
          </p:cNvPr>
          <p:cNvSpPr/>
          <p:nvPr/>
        </p:nvSpPr>
        <p:spPr>
          <a:xfrm>
            <a:off x="6498566" y="497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3E74B3-2BE9-BB47-92FD-7D0FD01B7508}"/>
              </a:ext>
            </a:extLst>
          </p:cNvPr>
          <p:cNvSpPr/>
          <p:nvPr/>
        </p:nvSpPr>
        <p:spPr>
          <a:xfrm>
            <a:off x="6673452" y="202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C2501D-8C8E-3A4E-AD2D-210369EFFD99}"/>
              </a:ext>
            </a:extLst>
          </p:cNvPr>
          <p:cNvSpPr/>
          <p:nvPr/>
        </p:nvSpPr>
        <p:spPr>
          <a:xfrm>
            <a:off x="7315367" y="1849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66BE1E-F9C7-0548-8A45-FC8973D64269}"/>
              </a:ext>
            </a:extLst>
          </p:cNvPr>
          <p:cNvSpPr/>
          <p:nvPr/>
        </p:nvSpPr>
        <p:spPr>
          <a:xfrm>
            <a:off x="7841684" y="682583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29DEFF-52C7-2244-9C61-FFA81B74E1AA}"/>
              </a:ext>
            </a:extLst>
          </p:cNvPr>
          <p:cNvSpPr/>
          <p:nvPr/>
        </p:nvSpPr>
        <p:spPr>
          <a:xfrm>
            <a:off x="7498247" y="633117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144A5D-E216-9143-BA71-3887BE5B8E00}"/>
              </a:ext>
            </a:extLst>
          </p:cNvPr>
          <p:cNvSpPr/>
          <p:nvPr/>
        </p:nvSpPr>
        <p:spPr>
          <a:xfrm>
            <a:off x="7645150" y="1009465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1844BF-6258-4A48-8277-3E1E2E6A1BA4}"/>
              </a:ext>
            </a:extLst>
          </p:cNvPr>
          <p:cNvSpPr/>
          <p:nvPr/>
        </p:nvSpPr>
        <p:spPr>
          <a:xfrm>
            <a:off x="8330872" y="1063610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906034-B224-7F49-B365-7DF147BE8343}"/>
              </a:ext>
            </a:extLst>
          </p:cNvPr>
          <p:cNvSpPr/>
          <p:nvPr/>
        </p:nvSpPr>
        <p:spPr>
          <a:xfrm>
            <a:off x="8024564" y="1260641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F296DA-2E3C-AE44-BF4E-3AF9B09884F4}"/>
              </a:ext>
            </a:extLst>
          </p:cNvPr>
          <p:cNvSpPr/>
          <p:nvPr/>
        </p:nvSpPr>
        <p:spPr>
          <a:xfrm>
            <a:off x="8422312" y="1456332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5B20A-F0EB-0143-BDFB-AB04501EE90E}"/>
              </a:ext>
            </a:extLst>
          </p:cNvPr>
          <p:cNvCxnSpPr>
            <a:cxnSpLocks/>
          </p:cNvCxnSpPr>
          <p:nvPr/>
        </p:nvCxnSpPr>
        <p:spPr>
          <a:xfrm flipV="1">
            <a:off x="6070191" y="247851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CA35D6-6B15-1640-AB8F-DD70A46A0CB5}"/>
              </a:ext>
            </a:extLst>
          </p:cNvPr>
          <p:cNvCxnSpPr>
            <a:cxnSpLocks/>
          </p:cNvCxnSpPr>
          <p:nvPr/>
        </p:nvCxnSpPr>
        <p:spPr>
          <a:xfrm>
            <a:off x="6070191" y="4263514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FA1401C-58F8-7F4E-B0D0-C46E36798C32}"/>
              </a:ext>
            </a:extLst>
          </p:cNvPr>
          <p:cNvSpPr/>
          <p:nvPr/>
        </p:nvSpPr>
        <p:spPr>
          <a:xfrm>
            <a:off x="6298714" y="3686571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0F6BCD-4484-4A4A-95B3-779763060A33}"/>
              </a:ext>
            </a:extLst>
          </p:cNvPr>
          <p:cNvSpPr/>
          <p:nvPr/>
        </p:nvSpPr>
        <p:spPr>
          <a:xfrm>
            <a:off x="6481594" y="3975042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81BF6F-C797-2C47-9B0E-855131440443}"/>
              </a:ext>
            </a:extLst>
          </p:cNvPr>
          <p:cNvSpPr/>
          <p:nvPr/>
        </p:nvSpPr>
        <p:spPr>
          <a:xfrm>
            <a:off x="6664474" y="372386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C6B06C-00DC-6745-869E-1FDF9979798E}"/>
              </a:ext>
            </a:extLst>
          </p:cNvPr>
          <p:cNvSpPr/>
          <p:nvPr/>
        </p:nvSpPr>
        <p:spPr>
          <a:xfrm>
            <a:off x="6816874" y="387626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2DA121-A0B6-6942-8002-961D1A24F446}"/>
              </a:ext>
            </a:extLst>
          </p:cNvPr>
          <p:cNvSpPr/>
          <p:nvPr/>
        </p:nvSpPr>
        <p:spPr>
          <a:xfrm>
            <a:off x="6390154" y="274102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B565D1A-FEB7-8145-BA43-9AB6F2C5B4DA}"/>
              </a:ext>
            </a:extLst>
          </p:cNvPr>
          <p:cNvSpPr/>
          <p:nvPr/>
        </p:nvSpPr>
        <p:spPr>
          <a:xfrm>
            <a:off x="6776401" y="28008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7BA1F46-FAAE-6745-820B-63A45CD60DFC}"/>
              </a:ext>
            </a:extLst>
          </p:cNvPr>
          <p:cNvSpPr/>
          <p:nvPr/>
        </p:nvSpPr>
        <p:spPr>
          <a:xfrm>
            <a:off x="6481594" y="302949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8063809-9DF4-E440-B31D-409906A02E8A}"/>
              </a:ext>
            </a:extLst>
          </p:cNvPr>
          <p:cNvSpPr/>
          <p:nvPr/>
        </p:nvSpPr>
        <p:spPr>
          <a:xfrm>
            <a:off x="6656480" y="25335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B8F1A3C-372D-BB4E-B40F-832C65E7B854}"/>
              </a:ext>
            </a:extLst>
          </p:cNvPr>
          <p:cNvSpPr/>
          <p:nvPr/>
        </p:nvSpPr>
        <p:spPr>
          <a:xfrm>
            <a:off x="7298395" y="271643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64761B-ED31-1A41-AA6F-13FBC64F1FE0}"/>
              </a:ext>
            </a:extLst>
          </p:cNvPr>
          <p:cNvSpPr/>
          <p:nvPr/>
        </p:nvSpPr>
        <p:spPr>
          <a:xfrm>
            <a:off x="7824712" y="321410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8BD57A-7656-B440-8141-68A26B295FA7}"/>
              </a:ext>
            </a:extLst>
          </p:cNvPr>
          <p:cNvSpPr/>
          <p:nvPr/>
        </p:nvSpPr>
        <p:spPr>
          <a:xfrm>
            <a:off x="7481275" y="316463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8D6718-8FB9-5B4D-920C-E636305C37BA}"/>
              </a:ext>
            </a:extLst>
          </p:cNvPr>
          <p:cNvSpPr/>
          <p:nvPr/>
        </p:nvSpPr>
        <p:spPr>
          <a:xfrm>
            <a:off x="7628178" y="3540986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2314DB-D699-3C4E-9116-652E0C4D129B}"/>
              </a:ext>
            </a:extLst>
          </p:cNvPr>
          <p:cNvSpPr/>
          <p:nvPr/>
        </p:nvSpPr>
        <p:spPr>
          <a:xfrm>
            <a:off x="8313900" y="35951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B22A06-10B4-CE4B-A32B-6BAC463A7D23}"/>
              </a:ext>
            </a:extLst>
          </p:cNvPr>
          <p:cNvSpPr/>
          <p:nvPr/>
        </p:nvSpPr>
        <p:spPr>
          <a:xfrm>
            <a:off x="8007592" y="379216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C1F0AFF-E192-5743-946E-2388025F2DE5}"/>
              </a:ext>
            </a:extLst>
          </p:cNvPr>
          <p:cNvSpPr/>
          <p:nvPr/>
        </p:nvSpPr>
        <p:spPr>
          <a:xfrm>
            <a:off x="8405340" y="398785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054435-02D4-6649-B6A8-C3C3F70491EA}"/>
              </a:ext>
            </a:extLst>
          </p:cNvPr>
          <p:cNvCxnSpPr>
            <a:cxnSpLocks/>
          </p:cNvCxnSpPr>
          <p:nvPr/>
        </p:nvCxnSpPr>
        <p:spPr>
          <a:xfrm flipV="1">
            <a:off x="6096000" y="5072996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D86D6D-72B2-0146-8FDC-04F0BDDBE2FB}"/>
              </a:ext>
            </a:extLst>
          </p:cNvPr>
          <p:cNvCxnSpPr>
            <a:cxnSpLocks/>
          </p:cNvCxnSpPr>
          <p:nvPr/>
        </p:nvCxnSpPr>
        <p:spPr>
          <a:xfrm>
            <a:off x="6096000" y="6858000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17629FD-BB27-2847-907A-BF614B0FC6C3}"/>
              </a:ext>
            </a:extLst>
          </p:cNvPr>
          <p:cNvSpPr/>
          <p:nvPr/>
        </p:nvSpPr>
        <p:spPr>
          <a:xfrm>
            <a:off x="6324523" y="62810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A3D00D-C906-584B-85BE-E53D9AE85CE7}"/>
              </a:ext>
            </a:extLst>
          </p:cNvPr>
          <p:cNvSpPr/>
          <p:nvPr/>
        </p:nvSpPr>
        <p:spPr>
          <a:xfrm>
            <a:off x="6507403" y="65695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82B849-C8D5-8D4E-BD3B-5C37171F65E6}"/>
              </a:ext>
            </a:extLst>
          </p:cNvPr>
          <p:cNvSpPr/>
          <p:nvPr/>
        </p:nvSpPr>
        <p:spPr>
          <a:xfrm>
            <a:off x="6690283" y="63183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4EA71FB-5B88-7541-B224-A6C5B28BFAAB}"/>
              </a:ext>
            </a:extLst>
          </p:cNvPr>
          <p:cNvSpPr/>
          <p:nvPr/>
        </p:nvSpPr>
        <p:spPr>
          <a:xfrm>
            <a:off x="6842683" y="6470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927F58-2C34-DD4D-8388-39E6897AF161}"/>
              </a:ext>
            </a:extLst>
          </p:cNvPr>
          <p:cNvSpPr/>
          <p:nvPr/>
        </p:nvSpPr>
        <p:spPr>
          <a:xfrm>
            <a:off x="6415963" y="5335508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2D15B1-4745-314C-A14E-5154891784B8}"/>
              </a:ext>
            </a:extLst>
          </p:cNvPr>
          <p:cNvSpPr/>
          <p:nvPr/>
        </p:nvSpPr>
        <p:spPr>
          <a:xfrm>
            <a:off x="6802210" y="5395370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C6FA79-1C39-2C45-B645-52822A564385}"/>
              </a:ext>
            </a:extLst>
          </p:cNvPr>
          <p:cNvSpPr/>
          <p:nvPr/>
        </p:nvSpPr>
        <p:spPr>
          <a:xfrm>
            <a:off x="6507403" y="5623979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2F90600-1192-B64D-A470-5FED65C0464F}"/>
              </a:ext>
            </a:extLst>
          </p:cNvPr>
          <p:cNvSpPr/>
          <p:nvPr/>
        </p:nvSpPr>
        <p:spPr>
          <a:xfrm>
            <a:off x="6682289" y="512803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507C67E-971A-BC4B-BC82-20474E6E0C0D}"/>
              </a:ext>
            </a:extLst>
          </p:cNvPr>
          <p:cNvSpPr/>
          <p:nvPr/>
        </p:nvSpPr>
        <p:spPr>
          <a:xfrm>
            <a:off x="7324204" y="531091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80D9C04-51F6-584A-AA61-C5E8CF6D4E32}"/>
              </a:ext>
            </a:extLst>
          </p:cNvPr>
          <p:cNvSpPr/>
          <p:nvPr/>
        </p:nvSpPr>
        <p:spPr>
          <a:xfrm>
            <a:off x="7850521" y="580859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39DBD2-D829-6248-A3BD-0126CB8546A3}"/>
              </a:ext>
            </a:extLst>
          </p:cNvPr>
          <p:cNvSpPr/>
          <p:nvPr/>
        </p:nvSpPr>
        <p:spPr>
          <a:xfrm>
            <a:off x="7507084" y="575912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68F5764-A352-9646-90A3-902A94929CF9}"/>
              </a:ext>
            </a:extLst>
          </p:cNvPr>
          <p:cNvSpPr/>
          <p:nvPr/>
        </p:nvSpPr>
        <p:spPr>
          <a:xfrm>
            <a:off x="7653987" y="613547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67CC8C-21A8-C74B-A32C-3B3E9CBF1103}"/>
              </a:ext>
            </a:extLst>
          </p:cNvPr>
          <p:cNvSpPr/>
          <p:nvPr/>
        </p:nvSpPr>
        <p:spPr>
          <a:xfrm>
            <a:off x="8339709" y="61896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751C99-FF44-CA41-8760-6A9C83E7912C}"/>
              </a:ext>
            </a:extLst>
          </p:cNvPr>
          <p:cNvSpPr/>
          <p:nvPr/>
        </p:nvSpPr>
        <p:spPr>
          <a:xfrm>
            <a:off x="8033401" y="638664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8C1CEC-3A49-E44B-8F0B-40E2E9B955BF}"/>
              </a:ext>
            </a:extLst>
          </p:cNvPr>
          <p:cNvSpPr/>
          <p:nvPr/>
        </p:nvSpPr>
        <p:spPr>
          <a:xfrm>
            <a:off x="8431149" y="658233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737714-3094-F64A-AF72-59FA10E3AA3F}"/>
              </a:ext>
            </a:extLst>
          </p:cNvPr>
          <p:cNvSpPr/>
          <p:nvPr/>
        </p:nvSpPr>
        <p:spPr>
          <a:xfrm>
            <a:off x="995011" y="511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138AEC4-1332-A54F-920F-274196E365D1}"/>
              </a:ext>
            </a:extLst>
          </p:cNvPr>
          <p:cNvSpPr/>
          <p:nvPr/>
        </p:nvSpPr>
        <p:spPr>
          <a:xfrm>
            <a:off x="991599" y="8818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13999D-03D6-6948-A344-F2D783D891DD}"/>
              </a:ext>
            </a:extLst>
          </p:cNvPr>
          <p:cNvSpPr/>
          <p:nvPr/>
        </p:nvSpPr>
        <p:spPr>
          <a:xfrm>
            <a:off x="989100" y="127975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2ED2AB-724B-1842-8EE2-6A59C0254F80}"/>
              </a:ext>
            </a:extLst>
          </p:cNvPr>
          <p:cNvSpPr txBox="1"/>
          <p:nvPr/>
        </p:nvSpPr>
        <p:spPr>
          <a:xfrm>
            <a:off x="814638" y="380037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3E46B2-B8B0-134D-AE1E-74D6543D5B0D}"/>
              </a:ext>
            </a:extLst>
          </p:cNvPr>
          <p:cNvSpPr txBox="1"/>
          <p:nvPr/>
        </p:nvSpPr>
        <p:spPr>
          <a:xfrm>
            <a:off x="806644" y="756932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FFD2DC-B7F6-EA4B-9D3C-C6D6E564770A}"/>
              </a:ext>
            </a:extLst>
          </p:cNvPr>
          <p:cNvSpPr txBox="1"/>
          <p:nvPr/>
        </p:nvSpPr>
        <p:spPr>
          <a:xfrm>
            <a:off x="807148" y="1182088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38D6D5A-B292-9947-B57E-D62281CAFA1E}"/>
              </a:ext>
            </a:extLst>
          </p:cNvPr>
          <p:cNvSpPr/>
          <p:nvPr/>
        </p:nvSpPr>
        <p:spPr>
          <a:xfrm>
            <a:off x="3854645" y="334504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9D3295D-4C9A-774F-8028-6132BA481067}"/>
              </a:ext>
            </a:extLst>
          </p:cNvPr>
          <p:cNvSpPr/>
          <p:nvPr/>
        </p:nvSpPr>
        <p:spPr>
          <a:xfrm rot="1501126">
            <a:off x="3764831" y="467095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26749BF4-023D-CC40-96A6-108E58E3693A}"/>
              </a:ext>
            </a:extLst>
          </p:cNvPr>
          <p:cNvSpPr/>
          <p:nvPr/>
        </p:nvSpPr>
        <p:spPr>
          <a:xfrm rot="20085178">
            <a:off x="3690617" y="1957368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DC8147-A70C-BB4F-B732-5F0E49D6CF39}"/>
              </a:ext>
            </a:extLst>
          </p:cNvPr>
          <p:cNvSpPr txBox="1"/>
          <p:nvPr/>
        </p:nvSpPr>
        <p:spPr>
          <a:xfrm>
            <a:off x="941410" y="5212420"/>
            <a:ext cx="3473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O(q</a:t>
            </a:r>
            <a:r>
              <a:rPr lang="en-US" sz="3600" baseline="30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 classifiers to learn.</a:t>
            </a:r>
          </a:p>
        </p:txBody>
      </p:sp>
    </p:spTree>
    <p:extLst>
      <p:ext uri="{BB962C8B-B14F-4D97-AF65-F5344CB8AC3E}">
        <p14:creationId xmlns:p14="http://schemas.microsoft.com/office/powerpoint/2010/main" val="328470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463119C-64CB-524C-A1F6-172432410083}"/>
              </a:ext>
            </a:extLst>
          </p:cNvPr>
          <p:cNvCxnSpPr>
            <a:cxnSpLocks/>
          </p:cNvCxnSpPr>
          <p:nvPr/>
        </p:nvCxnSpPr>
        <p:spPr>
          <a:xfrm flipV="1">
            <a:off x="970690" y="268938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C3497B-576C-1448-9781-6CBD97600EAD}"/>
              </a:ext>
            </a:extLst>
          </p:cNvPr>
          <p:cNvCxnSpPr>
            <a:cxnSpLocks/>
          </p:cNvCxnSpPr>
          <p:nvPr/>
        </p:nvCxnSpPr>
        <p:spPr>
          <a:xfrm>
            <a:off x="970690" y="4474384"/>
            <a:ext cx="44107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1949FA3-5957-D14F-8972-865536DFFEAF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6D03BB-EF74-9846-A514-CA32AE500DF5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9D31ED-C2B1-6142-9929-D1E45B2429AE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AAB11-8868-584F-A6D6-CC661E1A89BF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B51839-B44C-DC44-9FA6-3A095C28BE5B}"/>
              </a:ext>
            </a:extLst>
          </p:cNvPr>
          <p:cNvSpPr/>
          <p:nvPr/>
        </p:nvSpPr>
        <p:spPr>
          <a:xfrm>
            <a:off x="3883296" y="349886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E2D3FA-BBF8-5441-8C78-17C4F0873BA5}"/>
              </a:ext>
            </a:extLst>
          </p:cNvPr>
          <p:cNvSpPr/>
          <p:nvPr/>
        </p:nvSpPr>
        <p:spPr>
          <a:xfrm>
            <a:off x="4269543" y="35587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0ED13B-D20A-5D4A-8BEF-69CB36B27374}"/>
              </a:ext>
            </a:extLst>
          </p:cNvPr>
          <p:cNvSpPr/>
          <p:nvPr/>
        </p:nvSpPr>
        <p:spPr>
          <a:xfrm>
            <a:off x="3974736" y="378733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815BB5-34B7-614C-BC7A-C979235BBD48}"/>
              </a:ext>
            </a:extLst>
          </p:cNvPr>
          <p:cNvSpPr/>
          <p:nvPr/>
        </p:nvSpPr>
        <p:spPr>
          <a:xfrm>
            <a:off x="4149622" y="329139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FB2DF3-2988-F44B-B33F-2BCB31FB6E96}"/>
              </a:ext>
            </a:extLst>
          </p:cNvPr>
          <p:cNvSpPr/>
          <p:nvPr/>
        </p:nvSpPr>
        <p:spPr>
          <a:xfrm>
            <a:off x="4791537" y="34742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CAF0C9-5B0D-C945-BFA6-E623BD0DD0A9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BACA09-989F-2145-8A09-C02787CCDD58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A0F402-F66B-6E47-A2B5-CF55B8A2DFF1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F54F87-44AB-3641-B607-312089D44D3F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9A93B5-030A-6843-8673-84FAC57A476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545AA9-A0F6-3C4F-8444-BF0916A84655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6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CB29B4-490E-9340-8138-F775DEFEE01C}"/>
              </a:ext>
            </a:extLst>
          </p:cNvPr>
          <p:cNvCxnSpPr>
            <a:cxnSpLocks/>
          </p:cNvCxnSpPr>
          <p:nvPr/>
        </p:nvCxnSpPr>
        <p:spPr>
          <a:xfrm flipV="1">
            <a:off x="3399097" y="1266100"/>
            <a:ext cx="0" cy="312601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8328A2-793E-9740-9267-67D8E20EDE88}"/>
              </a:ext>
            </a:extLst>
          </p:cNvPr>
          <p:cNvCxnSpPr>
            <a:cxnSpLocks/>
          </p:cNvCxnSpPr>
          <p:nvPr/>
        </p:nvCxnSpPr>
        <p:spPr>
          <a:xfrm>
            <a:off x="1348442" y="2772433"/>
            <a:ext cx="417093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D24F82D-1661-C94C-A2BF-9A1547B321CD}"/>
              </a:ext>
            </a:extLst>
          </p:cNvPr>
          <p:cNvSpPr/>
          <p:nvPr/>
        </p:nvSpPr>
        <p:spPr>
          <a:xfrm>
            <a:off x="3150507" y="268099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BBAB81-D2D5-954C-8E06-153D967828AE}"/>
              </a:ext>
            </a:extLst>
          </p:cNvPr>
          <p:cNvSpPr/>
          <p:nvPr/>
        </p:nvSpPr>
        <p:spPr>
          <a:xfrm>
            <a:off x="3246697" y="30136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D583CC-54B7-D947-893D-F83F2A21E2E7}"/>
              </a:ext>
            </a:extLst>
          </p:cNvPr>
          <p:cNvSpPr/>
          <p:nvPr/>
        </p:nvSpPr>
        <p:spPr>
          <a:xfrm>
            <a:off x="3429577" y="27625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EEC06-1A74-034F-8D49-3FFD1DC2CA7B}"/>
              </a:ext>
            </a:extLst>
          </p:cNvPr>
          <p:cNvSpPr/>
          <p:nvPr/>
        </p:nvSpPr>
        <p:spPr>
          <a:xfrm>
            <a:off x="3581977" y="29149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F0F08F-130C-9A43-A3F7-56A224ABEE41}"/>
              </a:ext>
            </a:extLst>
          </p:cNvPr>
          <p:cNvSpPr/>
          <p:nvPr/>
        </p:nvSpPr>
        <p:spPr>
          <a:xfrm>
            <a:off x="3675579" y="245579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294C618-0895-024E-A119-B87E4AC6A9FE}"/>
              </a:ext>
            </a:extLst>
          </p:cNvPr>
          <p:cNvSpPr/>
          <p:nvPr/>
        </p:nvSpPr>
        <p:spPr>
          <a:xfrm>
            <a:off x="3399097" y="31660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5042B5-EA24-004A-9D53-2DB83B20117C}"/>
              </a:ext>
            </a:extLst>
          </p:cNvPr>
          <p:cNvSpPr/>
          <p:nvPr/>
        </p:nvSpPr>
        <p:spPr>
          <a:xfrm>
            <a:off x="3581977" y="29149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DD028C-542B-B74B-A313-5D81F20876B2}"/>
              </a:ext>
            </a:extLst>
          </p:cNvPr>
          <p:cNvSpPr/>
          <p:nvPr/>
        </p:nvSpPr>
        <p:spPr>
          <a:xfrm>
            <a:off x="3734377" y="30673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94F769-A05A-D04D-AED2-291F6F719F51}"/>
              </a:ext>
            </a:extLst>
          </p:cNvPr>
          <p:cNvSpPr/>
          <p:nvPr/>
        </p:nvSpPr>
        <p:spPr>
          <a:xfrm>
            <a:off x="3399097" y="31660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1B0419-736D-544E-A7D5-8B4C7E7AFA96}"/>
              </a:ext>
            </a:extLst>
          </p:cNvPr>
          <p:cNvSpPr/>
          <p:nvPr/>
        </p:nvSpPr>
        <p:spPr>
          <a:xfrm>
            <a:off x="3581977" y="29149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600B66-BF4F-EB45-8436-E3A9726879C2}"/>
              </a:ext>
            </a:extLst>
          </p:cNvPr>
          <p:cNvSpPr/>
          <p:nvPr/>
        </p:nvSpPr>
        <p:spPr>
          <a:xfrm>
            <a:off x="3734377" y="30673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959D46-0EAC-CA47-8BA2-D2692A669363}"/>
              </a:ext>
            </a:extLst>
          </p:cNvPr>
          <p:cNvSpPr/>
          <p:nvPr/>
        </p:nvSpPr>
        <p:spPr>
          <a:xfrm>
            <a:off x="3368617" y="303001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923EA9-79C4-5B4A-A100-88D7E26C16B5}"/>
              </a:ext>
            </a:extLst>
          </p:cNvPr>
          <p:cNvSpPr/>
          <p:nvPr/>
        </p:nvSpPr>
        <p:spPr>
          <a:xfrm>
            <a:off x="3551497" y="33184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F89CE4-029A-0544-AE7F-0B8B334F1A69}"/>
              </a:ext>
            </a:extLst>
          </p:cNvPr>
          <p:cNvSpPr/>
          <p:nvPr/>
        </p:nvSpPr>
        <p:spPr>
          <a:xfrm>
            <a:off x="3734377" y="30673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F0F0D-058B-6540-BB15-96E389B30085}"/>
              </a:ext>
            </a:extLst>
          </p:cNvPr>
          <p:cNvSpPr/>
          <p:nvPr/>
        </p:nvSpPr>
        <p:spPr>
          <a:xfrm>
            <a:off x="3886777" y="32197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EA631AA-850B-6840-8022-D9663E6A378F}"/>
              </a:ext>
            </a:extLst>
          </p:cNvPr>
          <p:cNvSpPr/>
          <p:nvPr/>
        </p:nvSpPr>
        <p:spPr>
          <a:xfrm>
            <a:off x="2787504" y="24352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E04F86-3335-8D4C-9B9C-14D981AC5F3A}"/>
              </a:ext>
            </a:extLst>
          </p:cNvPr>
          <p:cNvSpPr/>
          <p:nvPr/>
        </p:nvSpPr>
        <p:spPr>
          <a:xfrm>
            <a:off x="2939904" y="25876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888CF84-CE85-854A-BEA7-8D13D74851D2}"/>
              </a:ext>
            </a:extLst>
          </p:cNvPr>
          <p:cNvSpPr/>
          <p:nvPr/>
        </p:nvSpPr>
        <p:spPr>
          <a:xfrm>
            <a:off x="2757024" y="283880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125BEA-E820-2D43-AC8C-E57313B7F266}"/>
              </a:ext>
            </a:extLst>
          </p:cNvPr>
          <p:cNvSpPr/>
          <p:nvPr/>
        </p:nvSpPr>
        <p:spPr>
          <a:xfrm>
            <a:off x="2939904" y="25876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BA11FE-74BF-EA49-B432-F5CDB972EF6B}"/>
              </a:ext>
            </a:extLst>
          </p:cNvPr>
          <p:cNvSpPr/>
          <p:nvPr/>
        </p:nvSpPr>
        <p:spPr>
          <a:xfrm>
            <a:off x="3092304" y="27400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8072ED-A6D2-744B-94E0-FCC8ECD481DC}"/>
              </a:ext>
            </a:extLst>
          </p:cNvPr>
          <p:cNvSpPr/>
          <p:nvPr/>
        </p:nvSpPr>
        <p:spPr>
          <a:xfrm>
            <a:off x="2757024" y="283880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5FF829-5DA2-5349-B422-C49960D6ECCA}"/>
              </a:ext>
            </a:extLst>
          </p:cNvPr>
          <p:cNvSpPr/>
          <p:nvPr/>
        </p:nvSpPr>
        <p:spPr>
          <a:xfrm>
            <a:off x="2939904" y="25876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A5C658-24D8-CD4A-895C-B4B3C7CBABE7}"/>
              </a:ext>
            </a:extLst>
          </p:cNvPr>
          <p:cNvSpPr/>
          <p:nvPr/>
        </p:nvSpPr>
        <p:spPr>
          <a:xfrm>
            <a:off x="3092304" y="27400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5D21E19-589F-AD4B-AC61-4BA6D39CF32C}"/>
              </a:ext>
            </a:extLst>
          </p:cNvPr>
          <p:cNvSpPr/>
          <p:nvPr/>
        </p:nvSpPr>
        <p:spPr>
          <a:xfrm>
            <a:off x="2726544" y="270273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878C0-AE09-1449-85C8-7D67347C87F2}"/>
              </a:ext>
            </a:extLst>
          </p:cNvPr>
          <p:cNvSpPr/>
          <p:nvPr/>
        </p:nvSpPr>
        <p:spPr>
          <a:xfrm>
            <a:off x="2909424" y="299120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B970FF-67AD-D54A-9F49-1257345C747A}"/>
              </a:ext>
            </a:extLst>
          </p:cNvPr>
          <p:cNvSpPr/>
          <p:nvPr/>
        </p:nvSpPr>
        <p:spPr>
          <a:xfrm>
            <a:off x="3092304" y="27400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DEAAC4-CC2E-AF41-8E7E-DEBA1E046626}"/>
              </a:ext>
            </a:extLst>
          </p:cNvPr>
          <p:cNvSpPr/>
          <p:nvPr/>
        </p:nvSpPr>
        <p:spPr>
          <a:xfrm>
            <a:off x="3244704" y="28924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F1BED9E-1997-484B-87A4-C1AABD1AAEE4}"/>
              </a:ext>
            </a:extLst>
          </p:cNvPr>
          <p:cNvSpPr/>
          <p:nvPr/>
        </p:nvSpPr>
        <p:spPr>
          <a:xfrm>
            <a:off x="3883296" y="372371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D271134-14FA-1A46-9B90-4A05E5EE24F0}"/>
              </a:ext>
            </a:extLst>
          </p:cNvPr>
          <p:cNvSpPr/>
          <p:nvPr/>
        </p:nvSpPr>
        <p:spPr>
          <a:xfrm>
            <a:off x="4269543" y="378357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6474D14-B05F-7C46-BCC9-AC9689AC967B}"/>
              </a:ext>
            </a:extLst>
          </p:cNvPr>
          <p:cNvSpPr/>
          <p:nvPr/>
        </p:nvSpPr>
        <p:spPr>
          <a:xfrm>
            <a:off x="3974736" y="401218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E86B83-E545-8B49-80DF-189F12F26D7F}"/>
              </a:ext>
            </a:extLst>
          </p:cNvPr>
          <p:cNvSpPr/>
          <p:nvPr/>
        </p:nvSpPr>
        <p:spPr>
          <a:xfrm>
            <a:off x="4149622" y="351624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474A37-053F-BB47-B278-1C31AEECFDBB}"/>
              </a:ext>
            </a:extLst>
          </p:cNvPr>
          <p:cNvSpPr/>
          <p:nvPr/>
        </p:nvSpPr>
        <p:spPr>
          <a:xfrm>
            <a:off x="4791537" y="369912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9CA08C7-35A4-7342-A920-E14D71863DBD}"/>
              </a:ext>
            </a:extLst>
          </p:cNvPr>
          <p:cNvSpPr/>
          <p:nvPr/>
        </p:nvSpPr>
        <p:spPr>
          <a:xfrm>
            <a:off x="4973660" y="21346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EC2E830-E9A0-034F-ACAA-B6FB95A97F87}"/>
              </a:ext>
            </a:extLst>
          </p:cNvPr>
          <p:cNvSpPr/>
          <p:nvPr/>
        </p:nvSpPr>
        <p:spPr>
          <a:xfrm>
            <a:off x="4302023" y="218213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637487-8139-B249-81A6-02F373A9B7F0}"/>
              </a:ext>
            </a:extLst>
          </p:cNvPr>
          <p:cNvSpPr/>
          <p:nvPr/>
        </p:nvSpPr>
        <p:spPr>
          <a:xfrm>
            <a:off x="4681871" y="247308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56BC0A9-F969-084B-8F16-DBA906509B11}"/>
              </a:ext>
            </a:extLst>
          </p:cNvPr>
          <p:cNvSpPr/>
          <p:nvPr/>
        </p:nvSpPr>
        <p:spPr>
          <a:xfrm>
            <a:off x="4182102" y="19147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4D5D0BF-03A8-504B-B429-53805B02AD40}"/>
              </a:ext>
            </a:extLst>
          </p:cNvPr>
          <p:cNvSpPr/>
          <p:nvPr/>
        </p:nvSpPr>
        <p:spPr>
          <a:xfrm>
            <a:off x="4727760" y="290798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6ADA993-73A1-454D-B496-329BB14101C8}"/>
              </a:ext>
            </a:extLst>
          </p:cNvPr>
          <p:cNvSpPr/>
          <p:nvPr/>
        </p:nvSpPr>
        <p:spPr>
          <a:xfrm>
            <a:off x="1645981" y="311447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DEE81F8-6FD6-DF40-B26C-E3AAE125FD41}"/>
              </a:ext>
            </a:extLst>
          </p:cNvPr>
          <p:cNvSpPr/>
          <p:nvPr/>
        </p:nvSpPr>
        <p:spPr>
          <a:xfrm>
            <a:off x="1526060" y="284713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EAB3027-3DEE-4E4F-90B9-17665CD60F63}"/>
              </a:ext>
            </a:extLst>
          </p:cNvPr>
          <p:cNvSpPr/>
          <p:nvPr/>
        </p:nvSpPr>
        <p:spPr>
          <a:xfrm>
            <a:off x="2167975" y="30300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5491DE1-8850-B446-9C62-DEC1D6423F27}"/>
              </a:ext>
            </a:extLst>
          </p:cNvPr>
          <p:cNvSpPr/>
          <p:nvPr/>
        </p:nvSpPr>
        <p:spPr>
          <a:xfrm>
            <a:off x="2104198" y="223888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8D5136-C32B-764E-82B5-32963E046377}"/>
              </a:ext>
            </a:extLst>
          </p:cNvPr>
          <p:cNvSpPr/>
          <p:nvPr/>
        </p:nvSpPr>
        <p:spPr>
          <a:xfrm>
            <a:off x="2579735" y="394607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D9B1B8A-BD78-5049-AFC2-0D387BB40A32}"/>
              </a:ext>
            </a:extLst>
          </p:cNvPr>
          <p:cNvSpPr/>
          <p:nvPr/>
        </p:nvSpPr>
        <p:spPr>
          <a:xfrm>
            <a:off x="2459814" y="367873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05E850A-E2FF-4046-A441-A0CEEEE0CB68}"/>
              </a:ext>
            </a:extLst>
          </p:cNvPr>
          <p:cNvSpPr/>
          <p:nvPr/>
        </p:nvSpPr>
        <p:spPr>
          <a:xfrm>
            <a:off x="3101729" y="386161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245CCEC-8C57-2549-A916-ED027651029C}"/>
              </a:ext>
            </a:extLst>
          </p:cNvPr>
          <p:cNvSpPr/>
          <p:nvPr/>
        </p:nvSpPr>
        <p:spPr>
          <a:xfrm>
            <a:off x="2553452" y="155398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5226F5F-C83B-9A46-A711-FEC5E4F1623F}"/>
              </a:ext>
            </a:extLst>
          </p:cNvPr>
          <p:cNvSpPr/>
          <p:nvPr/>
        </p:nvSpPr>
        <p:spPr>
          <a:xfrm>
            <a:off x="2939699" y="161385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D90F35C-4459-DF48-8393-8F511BC24D24}"/>
              </a:ext>
            </a:extLst>
          </p:cNvPr>
          <p:cNvSpPr/>
          <p:nvPr/>
        </p:nvSpPr>
        <p:spPr>
          <a:xfrm>
            <a:off x="2644892" y="184246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248096-1485-1844-87C4-DD38ECDF5992}"/>
              </a:ext>
            </a:extLst>
          </p:cNvPr>
          <p:cNvSpPr/>
          <p:nvPr/>
        </p:nvSpPr>
        <p:spPr>
          <a:xfrm>
            <a:off x="2819778" y="134651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3F9F3A6-5CDC-0243-B0E4-7BD7029F508A}"/>
              </a:ext>
            </a:extLst>
          </p:cNvPr>
          <p:cNvSpPr/>
          <p:nvPr/>
        </p:nvSpPr>
        <p:spPr>
          <a:xfrm>
            <a:off x="3602464" y="143547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6E4D771-5560-3441-B1DC-172F13993D07}"/>
              </a:ext>
            </a:extLst>
          </p:cNvPr>
          <p:cNvSpPr/>
          <p:nvPr/>
        </p:nvSpPr>
        <p:spPr>
          <a:xfrm>
            <a:off x="3988711" y="149533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9341567-6F75-3D46-888F-E84CC5D2096D}"/>
              </a:ext>
            </a:extLst>
          </p:cNvPr>
          <p:cNvSpPr/>
          <p:nvPr/>
        </p:nvSpPr>
        <p:spPr>
          <a:xfrm>
            <a:off x="3693904" y="172394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B297CFB-6036-7D45-A306-E2BF1D961100}"/>
              </a:ext>
            </a:extLst>
          </p:cNvPr>
          <p:cNvSpPr/>
          <p:nvPr/>
        </p:nvSpPr>
        <p:spPr>
          <a:xfrm>
            <a:off x="3868790" y="12279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F3A2341-F01D-9A49-8532-8A170537599A}"/>
              </a:ext>
            </a:extLst>
          </p:cNvPr>
          <p:cNvSpPr/>
          <p:nvPr/>
        </p:nvSpPr>
        <p:spPr>
          <a:xfrm>
            <a:off x="2607302" y="2042901"/>
            <a:ext cx="1645920" cy="164592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11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E7BCB-BEE3-F24B-902D-AF3B65EFA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2643891" y="180522"/>
            <a:ext cx="2122715" cy="2072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A8A3D3-0B5F-C047-BB0D-20F3D19429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l="39975" r="40155" b="30611"/>
          <a:stretch/>
        </p:blipFill>
        <p:spPr>
          <a:xfrm>
            <a:off x="396211" y="180521"/>
            <a:ext cx="2122716" cy="2072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0CEAAC-F875-6440-AD4A-B85076CEB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1201891" y="2392588"/>
            <a:ext cx="2122715" cy="2072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85796-C8E7-D849-B88A-81EC166C5C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l="39975" r="40155" b="30611"/>
          <a:stretch/>
        </p:blipFill>
        <p:spPr>
          <a:xfrm>
            <a:off x="396211" y="2392588"/>
            <a:ext cx="2122716" cy="2072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39F221-0535-044F-AB29-73D860638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7366422" y="2392582"/>
            <a:ext cx="2122715" cy="2072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DE74A3-28A7-BA4C-A0BF-8058CFFD8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l="39975" r="40155" b="30611"/>
          <a:stretch/>
        </p:blipFill>
        <p:spPr>
          <a:xfrm>
            <a:off x="7366421" y="2392584"/>
            <a:ext cx="2122716" cy="2072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29B821-D13C-C340-8B70-288F67A55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7363295" y="180519"/>
            <a:ext cx="2122715" cy="2072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454A33-0864-0B4B-A1AC-4D0161AD9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l="39975" r="40155" b="30611"/>
          <a:stretch/>
        </p:blipFill>
        <p:spPr>
          <a:xfrm>
            <a:off x="6126382" y="180520"/>
            <a:ext cx="2122716" cy="2072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46A290-4691-A24C-9FD2-0A4183904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4507931" y="2392586"/>
            <a:ext cx="2122715" cy="20728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D2B6D-8331-DD43-BE36-D602B7842E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</a:blip>
          <a:srcRect l="39975" r="40155" b="30611"/>
          <a:stretch/>
        </p:blipFill>
        <p:spPr>
          <a:xfrm>
            <a:off x="4071296" y="2392585"/>
            <a:ext cx="2122716" cy="20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6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E7BCB-BEE3-F24B-902D-AF3B65EFA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60025" b="30610"/>
          <a:stretch/>
        </p:blipFill>
        <p:spPr>
          <a:xfrm>
            <a:off x="290436" y="105571"/>
            <a:ext cx="2122715" cy="2072822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637C9A2A-6AFE-D147-A20C-871DE5B41A38}"/>
              </a:ext>
            </a:extLst>
          </p:cNvPr>
          <p:cNvSpPr/>
          <p:nvPr/>
        </p:nvSpPr>
        <p:spPr>
          <a:xfrm>
            <a:off x="2641028" y="577312"/>
            <a:ext cx="3409999" cy="561941"/>
          </a:xfrm>
          <a:prstGeom prst="rightArrow">
            <a:avLst>
              <a:gd name="adj1" fmla="val 39330"/>
              <a:gd name="adj2" fmla="val 50000"/>
            </a:avLst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73DE035-C664-4640-8E21-7F4DAA7913BE}"/>
              </a:ext>
            </a:extLst>
          </p:cNvPr>
          <p:cNvSpPr/>
          <p:nvPr/>
        </p:nvSpPr>
        <p:spPr>
          <a:xfrm rot="10800000">
            <a:off x="2641028" y="1254367"/>
            <a:ext cx="3409999" cy="561941"/>
          </a:xfrm>
          <a:prstGeom prst="rightArrow">
            <a:avLst>
              <a:gd name="adj1" fmla="val 39330"/>
              <a:gd name="adj2" fmla="val 50000"/>
            </a:avLst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FA0E5-AEE1-374F-B7D5-4BB339BC490D}"/>
              </a:ext>
            </a:extLst>
          </p:cNvPr>
          <p:cNvSpPr txBox="1"/>
          <p:nvPr/>
        </p:nvSpPr>
        <p:spPr>
          <a:xfrm>
            <a:off x="-329832" y="908420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28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F7D1D1-47DA-1E4E-BC37-D5C25F9A40D3}"/>
              </a:ext>
            </a:extLst>
          </p:cNvPr>
          <p:cNvSpPr txBox="1"/>
          <p:nvPr/>
        </p:nvSpPr>
        <p:spPr>
          <a:xfrm>
            <a:off x="1006971" y="2178393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28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89E3B1-FD04-A44E-B86E-C6A8A60B6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7" t="1000" r="59986" b="95977"/>
          <a:stretch/>
        </p:blipFill>
        <p:spPr>
          <a:xfrm>
            <a:off x="6475753" y="1047813"/>
            <a:ext cx="2240890" cy="1828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C1295AD-F65B-594F-AD16-A2400226A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4" t="6898" r="59986" b="90079"/>
          <a:stretch/>
        </p:blipFill>
        <p:spPr>
          <a:xfrm>
            <a:off x="8716644" y="1047813"/>
            <a:ext cx="4299538" cy="1828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0754E4E-DCBB-FC42-B71A-488DFD4380AB}"/>
              </a:ext>
            </a:extLst>
          </p:cNvPr>
          <p:cNvSpPr txBox="1"/>
          <p:nvPr/>
        </p:nvSpPr>
        <p:spPr>
          <a:xfrm>
            <a:off x="5943459" y="908419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481B43-C91A-3241-93B0-FA4EF6B8CD09}"/>
              </a:ext>
            </a:extLst>
          </p:cNvPr>
          <p:cNvSpPr txBox="1"/>
          <p:nvPr/>
        </p:nvSpPr>
        <p:spPr>
          <a:xfrm>
            <a:off x="9464343" y="1304505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784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FD00EF-E4C8-AE46-87EF-9D9D3C8418BE}"/>
              </a:ext>
            </a:extLst>
          </p:cNvPr>
          <p:cNvSpPr txBox="1"/>
          <p:nvPr/>
        </p:nvSpPr>
        <p:spPr>
          <a:xfrm>
            <a:off x="122516" y="-358823"/>
            <a:ext cx="245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matrix </a:t>
            </a:r>
            <a:r>
              <a:rPr lang="en-US" sz="2400">
                <a:latin typeface="Courier" pitchFamily="2" charset="0"/>
                <a:ea typeface="Fira Sans" panose="020B0503050000020004" pitchFamily="34" charset="0"/>
              </a:rPr>
              <a:t>matx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E0CBEE-DA1C-2540-A98B-53D664BE7F94}"/>
              </a:ext>
            </a:extLst>
          </p:cNvPr>
          <p:cNvSpPr txBox="1"/>
          <p:nvPr/>
        </p:nvSpPr>
        <p:spPr>
          <a:xfrm>
            <a:off x="6475753" y="549242"/>
            <a:ext cx="6540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vector </a:t>
            </a:r>
            <a:r>
              <a:rPr lang="en-US" sz="2400">
                <a:latin typeface="Courier" pitchFamily="2" charset="0"/>
                <a:ea typeface="Fira Sans" panose="020B0503050000020004" pitchFamily="34" charset="0"/>
              </a:rPr>
              <a:t>vecx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5C8724-8976-7048-911B-D465CD0D0714}"/>
              </a:ext>
            </a:extLst>
          </p:cNvPr>
          <p:cNvSpPr txBox="1"/>
          <p:nvPr/>
        </p:nvSpPr>
        <p:spPr>
          <a:xfrm>
            <a:off x="2565429" y="186798"/>
            <a:ext cx="3942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4E8F00"/>
                </a:solidFill>
                <a:latin typeface="Courier" pitchFamily="2" charset="0"/>
                <a:ea typeface="Fira Sans" panose="020B0503050000020004" pitchFamily="34" charset="0"/>
              </a:rPr>
              <a:t>vecx = matx.ravel()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C33C86-A3CF-624C-86E6-4413AD3AA74D}"/>
              </a:ext>
            </a:extLst>
          </p:cNvPr>
          <p:cNvSpPr txBox="1"/>
          <p:nvPr/>
        </p:nvSpPr>
        <p:spPr>
          <a:xfrm>
            <a:off x="2473109" y="1816310"/>
            <a:ext cx="447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87A7D0"/>
                </a:solidFill>
                <a:latin typeface="Courier" pitchFamily="2" charset="0"/>
                <a:ea typeface="Fira Sans" panose="020B0503050000020004" pitchFamily="34" charset="0"/>
              </a:rPr>
              <a:t>matx = vecx.reshape((28,28))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1390D3-6D03-7F45-B22B-F8F23C48A120}"/>
              </a:ext>
            </a:extLst>
          </p:cNvPr>
          <p:cNvCxnSpPr>
            <a:cxnSpLocks/>
          </p:cNvCxnSpPr>
          <p:nvPr/>
        </p:nvCxnSpPr>
        <p:spPr>
          <a:xfrm flipV="1">
            <a:off x="4346027" y="3192905"/>
            <a:ext cx="0" cy="25774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3CE29D-FB71-4C40-8E2E-7A86CD72DE0C}"/>
              </a:ext>
            </a:extLst>
          </p:cNvPr>
          <p:cNvCxnSpPr>
            <a:cxnSpLocks/>
          </p:cNvCxnSpPr>
          <p:nvPr/>
        </p:nvCxnSpPr>
        <p:spPr>
          <a:xfrm flipV="1">
            <a:off x="4346027" y="3276600"/>
            <a:ext cx="733140" cy="24938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4671AC-8825-E144-8BC3-01BDAF83C5C8}"/>
              </a:ext>
            </a:extLst>
          </p:cNvPr>
          <p:cNvSpPr txBox="1"/>
          <p:nvPr/>
        </p:nvSpPr>
        <p:spPr>
          <a:xfrm>
            <a:off x="4173616" y="2773087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BA2E0D-E343-5845-A4B7-AD81535063CB}"/>
              </a:ext>
            </a:extLst>
          </p:cNvPr>
          <p:cNvSpPr txBox="1"/>
          <p:nvPr/>
        </p:nvSpPr>
        <p:spPr>
          <a:xfrm>
            <a:off x="5079167" y="2919710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2254E0-148E-0546-874A-6E6AF728ACA2}"/>
              </a:ext>
            </a:extLst>
          </p:cNvPr>
          <p:cNvSpPr txBox="1"/>
          <p:nvPr/>
        </p:nvSpPr>
        <p:spPr>
          <a:xfrm>
            <a:off x="4191921" y="264560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E2F32E-CB5B-8B48-9F70-750503DD52F6}"/>
              </a:ext>
            </a:extLst>
          </p:cNvPr>
          <p:cNvSpPr txBox="1"/>
          <p:nvPr/>
        </p:nvSpPr>
        <p:spPr>
          <a:xfrm>
            <a:off x="5079166" y="284114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74E8A2-B95B-0A40-8B7B-EE46AA6077B0}"/>
              </a:ext>
            </a:extLst>
          </p:cNvPr>
          <p:cNvSpPr txBox="1"/>
          <p:nvPr/>
        </p:nvSpPr>
        <p:spPr>
          <a:xfrm>
            <a:off x="4438211" y="3907250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θ</a:t>
            </a:r>
            <a:endParaRPr lang="en-US" sz="24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6" name="Pie 45">
            <a:extLst>
              <a:ext uri="{FF2B5EF4-FFF2-40B4-BE49-F238E27FC236}">
                <a16:creationId xmlns:a16="http://schemas.microsoft.com/office/drawing/2014/main" id="{14E9F63F-0BFE-D840-AF33-A85CDD8ED72D}"/>
              </a:ext>
            </a:extLst>
          </p:cNvPr>
          <p:cNvSpPr/>
          <p:nvPr/>
        </p:nvSpPr>
        <p:spPr>
          <a:xfrm>
            <a:off x="2882987" y="4307361"/>
            <a:ext cx="2926080" cy="2926080"/>
          </a:xfrm>
          <a:prstGeom prst="pie">
            <a:avLst>
              <a:gd name="adj1" fmla="val 16187268"/>
              <a:gd name="adj2" fmla="val 17209755"/>
            </a:avLst>
          </a:prstGeom>
          <a:solidFill>
            <a:srgbClr val="87A7D0">
              <a:alpha val="34000"/>
            </a:srgbClr>
          </a:solidFill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63AB7C-B478-BD42-BAC0-715106CD9FC4}"/>
              </a:ext>
            </a:extLst>
          </p:cNvPr>
          <p:cNvCxnSpPr>
            <a:cxnSpLocks/>
          </p:cNvCxnSpPr>
          <p:nvPr/>
        </p:nvCxnSpPr>
        <p:spPr>
          <a:xfrm flipV="1">
            <a:off x="7272107" y="3254459"/>
            <a:ext cx="0" cy="25774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9AA746C-39A9-8C4B-9EF9-5F7C02C874CE}"/>
              </a:ext>
            </a:extLst>
          </p:cNvPr>
          <p:cNvCxnSpPr>
            <a:cxnSpLocks/>
          </p:cNvCxnSpPr>
          <p:nvPr/>
        </p:nvCxnSpPr>
        <p:spPr>
          <a:xfrm flipV="1">
            <a:off x="7272107" y="5605041"/>
            <a:ext cx="2881879" cy="2269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816D86-58AC-514C-B9C5-F9B07FDC23A7}"/>
              </a:ext>
            </a:extLst>
          </p:cNvPr>
          <p:cNvSpPr txBox="1"/>
          <p:nvPr/>
        </p:nvSpPr>
        <p:spPr>
          <a:xfrm>
            <a:off x="7099696" y="2834641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D3C2B5-88CF-D046-8262-20B892641E0F}"/>
              </a:ext>
            </a:extLst>
          </p:cNvPr>
          <p:cNvSpPr txBox="1"/>
          <p:nvPr/>
        </p:nvSpPr>
        <p:spPr>
          <a:xfrm>
            <a:off x="10025775" y="5161386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ECD79D-C53A-734D-ACBC-3AC9374A3764}"/>
              </a:ext>
            </a:extLst>
          </p:cNvPr>
          <p:cNvSpPr txBox="1"/>
          <p:nvPr/>
        </p:nvSpPr>
        <p:spPr>
          <a:xfrm>
            <a:off x="7118001" y="2707155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E2C632-23F0-1E45-B496-3C8CBD9D93F2}"/>
              </a:ext>
            </a:extLst>
          </p:cNvPr>
          <p:cNvSpPr txBox="1"/>
          <p:nvPr/>
        </p:nvSpPr>
        <p:spPr>
          <a:xfrm>
            <a:off x="10025774" y="508282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752186-1E09-104A-B585-4EEDF86C02F5}"/>
              </a:ext>
            </a:extLst>
          </p:cNvPr>
          <p:cNvSpPr txBox="1"/>
          <p:nvPr/>
        </p:nvSpPr>
        <p:spPr>
          <a:xfrm>
            <a:off x="7854850" y="4250820"/>
            <a:ext cx="880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θ</a:t>
            </a:r>
            <a:endParaRPr lang="en-US" sz="24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Pie 60">
            <a:extLst>
              <a:ext uri="{FF2B5EF4-FFF2-40B4-BE49-F238E27FC236}">
                <a16:creationId xmlns:a16="http://schemas.microsoft.com/office/drawing/2014/main" id="{3F1C6A76-DF58-D34C-9714-DAE63192BAB8}"/>
              </a:ext>
            </a:extLst>
          </p:cNvPr>
          <p:cNvSpPr/>
          <p:nvPr/>
        </p:nvSpPr>
        <p:spPr>
          <a:xfrm>
            <a:off x="5809067" y="4368915"/>
            <a:ext cx="2926080" cy="2926080"/>
          </a:xfrm>
          <a:prstGeom prst="pie">
            <a:avLst>
              <a:gd name="adj1" fmla="val 16187268"/>
              <a:gd name="adj2" fmla="val 21337057"/>
            </a:avLst>
          </a:prstGeom>
          <a:solidFill>
            <a:srgbClr val="87A7D0">
              <a:alpha val="34000"/>
            </a:srgbClr>
          </a:solidFill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23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F7E76-D360-B747-9C42-48E9D0664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7" t="1000" r="60574" b="95977"/>
          <a:stretch/>
        </p:blipFill>
        <p:spPr>
          <a:xfrm>
            <a:off x="2863124" y="807971"/>
            <a:ext cx="2113610" cy="182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8B3A3E-F4C0-074D-A529-DF2F2DAFC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4" t="6898" r="59986" b="90079"/>
          <a:stretch/>
        </p:blipFill>
        <p:spPr>
          <a:xfrm>
            <a:off x="4969105" y="807971"/>
            <a:ext cx="4299538" cy="182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BAA9A-984F-D449-823B-117AFA7BE63B}"/>
              </a:ext>
            </a:extLst>
          </p:cNvPr>
          <p:cNvSpPr txBox="1"/>
          <p:nvPr/>
        </p:nvSpPr>
        <p:spPr>
          <a:xfrm>
            <a:off x="2408376" y="682068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C86D2-7979-7240-9BCC-171D9AC27875}"/>
              </a:ext>
            </a:extLst>
          </p:cNvPr>
          <p:cNvSpPr txBox="1"/>
          <p:nvPr/>
        </p:nvSpPr>
        <p:spPr>
          <a:xfrm>
            <a:off x="2438356" y="1492036"/>
            <a:ext cx="344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D6DE6-7A67-9E4E-AD2D-F71E5832F1ED}"/>
              </a:ext>
            </a:extLst>
          </p:cNvPr>
          <p:cNvSpPr txBox="1"/>
          <p:nvPr/>
        </p:nvSpPr>
        <p:spPr>
          <a:xfrm>
            <a:off x="2426681" y="55458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C57D0-5D74-B14C-894F-F2697D27CBD3}"/>
              </a:ext>
            </a:extLst>
          </p:cNvPr>
          <p:cNvSpPr txBox="1"/>
          <p:nvPr/>
        </p:nvSpPr>
        <p:spPr>
          <a:xfrm>
            <a:off x="2438355" y="141347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EBAA5-56BC-864F-87D6-72CB36D45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7" t="7052" r="60524" b="89925"/>
          <a:stretch/>
        </p:blipFill>
        <p:spPr>
          <a:xfrm>
            <a:off x="2863123" y="1617939"/>
            <a:ext cx="2113611" cy="182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50609-E4D3-934A-8FBB-FB6206091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4" t="35222" r="59986" b="61755"/>
          <a:stretch/>
        </p:blipFill>
        <p:spPr>
          <a:xfrm>
            <a:off x="4969104" y="1617939"/>
            <a:ext cx="429953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89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215FC5D5-0CDB-854C-AE34-5702C6CF9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07"/>
          <a:stretch/>
        </p:blipFill>
        <p:spPr>
          <a:xfrm>
            <a:off x="0" y="457200"/>
            <a:ext cx="7924800" cy="54498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3C29EC-A16C-014C-960F-7F834DB281C8}"/>
              </a:ext>
            </a:extLst>
          </p:cNvPr>
          <p:cNvCxnSpPr/>
          <p:nvPr/>
        </p:nvCxnSpPr>
        <p:spPr>
          <a:xfrm flipV="1">
            <a:off x="4855464" y="3785616"/>
            <a:ext cx="1938528" cy="1728216"/>
          </a:xfrm>
          <a:prstGeom prst="line">
            <a:avLst/>
          </a:prstGeom>
          <a:ln w="31750">
            <a:solidFill>
              <a:srgbClr val="19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0F4848B-5FB3-E147-A85B-F23B66047878}"/>
              </a:ext>
            </a:extLst>
          </p:cNvPr>
          <p:cNvSpPr/>
          <p:nvPr/>
        </p:nvSpPr>
        <p:spPr>
          <a:xfrm>
            <a:off x="4837176" y="5614416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802AFC-0466-774F-8F45-BF4E2071310E}"/>
              </a:ext>
            </a:extLst>
          </p:cNvPr>
          <p:cNvSpPr/>
          <p:nvPr/>
        </p:nvSpPr>
        <p:spPr>
          <a:xfrm>
            <a:off x="4828032" y="5474208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9CD407A-44DC-6344-891D-D7A9B56F42A6}"/>
              </a:ext>
            </a:extLst>
          </p:cNvPr>
          <p:cNvSpPr/>
          <p:nvPr/>
        </p:nvSpPr>
        <p:spPr>
          <a:xfrm>
            <a:off x="5510783" y="5614416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C20F7C-F7E8-F041-8E74-C04DBD6A843E}"/>
              </a:ext>
            </a:extLst>
          </p:cNvPr>
          <p:cNvSpPr/>
          <p:nvPr/>
        </p:nvSpPr>
        <p:spPr>
          <a:xfrm>
            <a:off x="6745224" y="3761232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F240DD-DD59-0849-9DD0-FB527DD279D7}"/>
              </a:ext>
            </a:extLst>
          </p:cNvPr>
          <p:cNvSpPr txBox="1"/>
          <p:nvPr/>
        </p:nvSpPr>
        <p:spPr>
          <a:xfrm>
            <a:off x="4574650" y="5666232"/>
            <a:ext cx="68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CE0197-C63B-2F41-AB6D-7DFA156C1A90}"/>
              </a:ext>
            </a:extLst>
          </p:cNvPr>
          <p:cNvSpPr txBox="1"/>
          <p:nvPr/>
        </p:nvSpPr>
        <p:spPr>
          <a:xfrm>
            <a:off x="6418690" y="5666232"/>
            <a:ext cx="68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1079CC-CAC8-1B48-BF5E-A3DEB338B993}"/>
              </a:ext>
            </a:extLst>
          </p:cNvPr>
          <p:cNvSpPr/>
          <p:nvPr/>
        </p:nvSpPr>
        <p:spPr>
          <a:xfrm>
            <a:off x="5526023" y="4843272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0255DD-366C-9F40-93F0-1FA9F2384FAB}"/>
              </a:ext>
            </a:extLst>
          </p:cNvPr>
          <p:cNvSpPr/>
          <p:nvPr/>
        </p:nvSpPr>
        <p:spPr>
          <a:xfrm>
            <a:off x="6742175" y="5602224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CEB598-A588-0B43-874E-43D83254E57F}"/>
              </a:ext>
            </a:extLst>
          </p:cNvPr>
          <p:cNvSpPr txBox="1"/>
          <p:nvPr/>
        </p:nvSpPr>
        <p:spPr>
          <a:xfrm>
            <a:off x="4160520" y="5119818"/>
            <a:ext cx="1009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L(</a:t>
            </a:r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6A9598-DAC0-C94D-A497-3905C8490F95}"/>
              </a:ext>
            </a:extLst>
          </p:cNvPr>
          <p:cNvSpPr txBox="1"/>
          <p:nvPr/>
        </p:nvSpPr>
        <p:spPr>
          <a:xfrm>
            <a:off x="5914047" y="3452151"/>
            <a:ext cx="1009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L(</a:t>
            </a:r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917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2487268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 rot="5400000">
            <a:off x="4535823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>
            <a:off x="6232004" y="2215065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D15E37-718F-F041-8C4A-23203BF279DA}"/>
              </a:ext>
            </a:extLst>
          </p:cNvPr>
          <p:cNvCxnSpPr>
            <a:cxnSpLocks/>
          </p:cNvCxnSpPr>
          <p:nvPr/>
        </p:nvCxnSpPr>
        <p:spPr>
          <a:xfrm flipV="1">
            <a:off x="4956937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277793" cy="3243862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2071869" y="236474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410999" y="-447996"/>
            <a:ext cx="247024" cy="245121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4648338" y="225825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84E8D7-E9A9-B34D-A982-DF762DE3F52F}"/>
              </a:ext>
            </a:extLst>
          </p:cNvPr>
          <p:cNvCxnSpPr>
            <a:cxnSpLocks/>
          </p:cNvCxnSpPr>
          <p:nvPr/>
        </p:nvCxnSpPr>
        <p:spPr>
          <a:xfrm flipV="1">
            <a:off x="4956937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472660F-B068-6043-8AB0-D7F197A870FA}"/>
              </a:ext>
            </a:extLst>
          </p:cNvPr>
          <p:cNvSpPr txBox="1"/>
          <p:nvPr/>
        </p:nvSpPr>
        <p:spPr>
          <a:xfrm rot="5400000">
            <a:off x="4921247" y="2580461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ABC5D-D019-E041-A6BE-37AA3E8F4E91}"/>
              </a:ext>
            </a:extLst>
          </p:cNvPr>
          <p:cNvSpPr txBox="1"/>
          <p:nvPr/>
        </p:nvSpPr>
        <p:spPr>
          <a:xfrm rot="5400000">
            <a:off x="5372548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BMI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9D260-78E2-3D4A-8EBA-42B046901911}"/>
              </a:ext>
            </a:extLst>
          </p:cNvPr>
          <p:cNvSpPr txBox="1"/>
          <p:nvPr/>
        </p:nvSpPr>
        <p:spPr>
          <a:xfrm>
            <a:off x="5135698" y="4475975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498A8-F5C4-9F44-82EF-7F51DF907BFB}"/>
              </a:ext>
            </a:extLst>
          </p:cNvPr>
          <p:cNvSpPr txBox="1"/>
          <p:nvPr/>
        </p:nvSpPr>
        <p:spPr>
          <a:xfrm>
            <a:off x="4322694" y="1067875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EEDC2-B0F3-AB46-9ECE-4134A0A67027}"/>
              </a:ext>
            </a:extLst>
          </p:cNvPr>
          <p:cNvSpPr txBox="1"/>
          <p:nvPr/>
        </p:nvSpPr>
        <p:spPr>
          <a:xfrm>
            <a:off x="4332119" y="1578494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BB48DD-7E97-654F-A434-7C38179C759B}"/>
              </a:ext>
            </a:extLst>
          </p:cNvPr>
          <p:cNvSpPr txBox="1"/>
          <p:nvPr/>
        </p:nvSpPr>
        <p:spPr>
          <a:xfrm>
            <a:off x="4322695" y="3601557"/>
            <a:ext cx="61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48F8F-7CA9-A24B-9DF6-16410F3F876D}"/>
              </a:ext>
            </a:extLst>
          </p:cNvPr>
          <p:cNvSpPr txBox="1"/>
          <p:nvPr/>
        </p:nvSpPr>
        <p:spPr>
          <a:xfrm rot="5400000">
            <a:off x="4317778" y="2418970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7E82B8-FCA0-3C47-BE9A-1BACE220B22F}"/>
              </a:ext>
            </a:extLst>
          </p:cNvPr>
          <p:cNvSpPr/>
          <p:nvPr/>
        </p:nvSpPr>
        <p:spPr>
          <a:xfrm>
            <a:off x="4288038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3A6F3F-3CE8-5D4A-BBFF-E4CBF8074D5F}"/>
              </a:ext>
            </a:extLst>
          </p:cNvPr>
          <p:cNvSpPr/>
          <p:nvPr/>
        </p:nvSpPr>
        <p:spPr>
          <a:xfrm>
            <a:off x="4733853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187C79-88C7-644A-B954-D2FF48CB7E61}"/>
              </a:ext>
            </a:extLst>
          </p:cNvPr>
          <p:cNvCxnSpPr>
            <a:cxnSpLocks/>
          </p:cNvCxnSpPr>
          <p:nvPr/>
        </p:nvCxnSpPr>
        <p:spPr>
          <a:xfrm flipV="1">
            <a:off x="5829139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FABCE0-A557-C54E-912A-A8BF9F7698C5}"/>
              </a:ext>
            </a:extLst>
          </p:cNvPr>
          <p:cNvCxnSpPr>
            <a:cxnSpLocks/>
          </p:cNvCxnSpPr>
          <p:nvPr/>
        </p:nvCxnSpPr>
        <p:spPr>
          <a:xfrm flipV="1">
            <a:off x="5829139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EDC1FE9-E47A-F141-B95C-B03F7B8CA790}"/>
              </a:ext>
            </a:extLst>
          </p:cNvPr>
          <p:cNvSpPr/>
          <p:nvPr/>
        </p:nvSpPr>
        <p:spPr>
          <a:xfrm>
            <a:off x="5606055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D605AB-5C22-6749-8128-E4410CDDF0C0}"/>
              </a:ext>
            </a:extLst>
          </p:cNvPr>
          <p:cNvCxnSpPr>
            <a:cxnSpLocks/>
          </p:cNvCxnSpPr>
          <p:nvPr/>
        </p:nvCxnSpPr>
        <p:spPr>
          <a:xfrm flipV="1">
            <a:off x="5394089" y="1208004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5EE38D0-E93F-D44C-8882-0C61F1613F92}"/>
              </a:ext>
            </a:extLst>
          </p:cNvPr>
          <p:cNvCxnSpPr>
            <a:cxnSpLocks/>
          </p:cNvCxnSpPr>
          <p:nvPr/>
        </p:nvCxnSpPr>
        <p:spPr>
          <a:xfrm flipV="1">
            <a:off x="5394089" y="3103232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3476-58AC-584C-84D6-04EB4360FF0E}"/>
              </a:ext>
            </a:extLst>
          </p:cNvPr>
          <p:cNvSpPr/>
          <p:nvPr/>
        </p:nvSpPr>
        <p:spPr>
          <a:xfrm>
            <a:off x="5171005" y="1018623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6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08FEBF-187B-0E4B-B19E-762C6AAD2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38" t="6406" b="6708"/>
          <a:stretch/>
        </p:blipFill>
        <p:spPr>
          <a:xfrm>
            <a:off x="3020993" y="555583"/>
            <a:ext cx="6931306" cy="49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694DF-76B1-9A41-A1BD-7CA3B2B47F83}"/>
              </a:ext>
            </a:extLst>
          </p:cNvPr>
          <p:cNvSpPr txBox="1"/>
          <p:nvPr/>
        </p:nvSpPr>
        <p:spPr>
          <a:xfrm>
            <a:off x="6232003" y="5399590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2D78C-402B-9040-9138-B6C2D50BE71B}"/>
              </a:ext>
            </a:extLst>
          </p:cNvPr>
          <p:cNvSpPr txBox="1"/>
          <p:nvPr/>
        </p:nvSpPr>
        <p:spPr>
          <a:xfrm>
            <a:off x="2372811" y="2543479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01514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4DB8D5-90DC-9B41-AB8A-63EC07074B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62" y="2042867"/>
            <a:ext cx="3859349" cy="1881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D5E55-E0C7-2844-B53D-53A88CD9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851" y="2042867"/>
            <a:ext cx="3360054" cy="2016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EE38D-2588-A74E-A2FB-119AF38C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263" y="2042867"/>
            <a:ext cx="3880485" cy="2016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4AC1A-9CDB-4147-B7FE-DC2141A7BDDE}"/>
              </a:ext>
            </a:extLst>
          </p:cNvPr>
          <p:cNvSpPr txBox="1"/>
          <p:nvPr/>
        </p:nvSpPr>
        <p:spPr>
          <a:xfrm>
            <a:off x="2086427" y="3882685"/>
            <a:ext cx="627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C00000"/>
                </a:solidFill>
                <a:latin typeface="+mj-lt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0C13E-4A61-964F-80F5-CC9A243B9DF3}"/>
              </a:ext>
            </a:extLst>
          </p:cNvPr>
          <p:cNvSpPr txBox="1"/>
          <p:nvPr/>
        </p:nvSpPr>
        <p:spPr>
          <a:xfrm>
            <a:off x="10105573" y="4021184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3331A-71E2-1649-A701-BF27C15D29C9}"/>
              </a:ext>
            </a:extLst>
          </p:cNvPr>
          <p:cNvSpPr txBox="1"/>
          <p:nvPr/>
        </p:nvSpPr>
        <p:spPr>
          <a:xfrm>
            <a:off x="6192869" y="4100542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5104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E78E9A-B23B-C341-AB91-B1DA2C0A4626}"/>
              </a:ext>
            </a:extLst>
          </p:cNvPr>
          <p:cNvSpPr txBox="1"/>
          <p:nvPr/>
        </p:nvSpPr>
        <p:spPr>
          <a:xfrm>
            <a:off x="239779" y="4888992"/>
            <a:ext cx="3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F9955ED-313D-BD42-99DA-80141284A405}"/>
              </a:ext>
            </a:extLst>
          </p:cNvPr>
          <p:cNvSpPr txBox="1"/>
          <p:nvPr/>
        </p:nvSpPr>
        <p:spPr>
          <a:xfrm>
            <a:off x="427639" y="489866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aardvark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6B7D64-0068-664E-A952-1C4F32E73963}"/>
              </a:ext>
            </a:extLst>
          </p:cNvPr>
          <p:cNvSpPr txBox="1"/>
          <p:nvPr/>
        </p:nvSpPr>
        <p:spPr>
          <a:xfrm>
            <a:off x="11148913" y="4888992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zyzzyva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532D18D-DC2F-D04D-A7EE-0F153D6DECA6}"/>
              </a:ext>
            </a:extLst>
          </p:cNvPr>
          <p:cNvSpPr txBox="1"/>
          <p:nvPr/>
        </p:nvSpPr>
        <p:spPr>
          <a:xfrm>
            <a:off x="10674790" y="490728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zoo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E085D2E-A0B0-8846-B611-86EB90DF7BA3}"/>
              </a:ext>
            </a:extLst>
          </p:cNvPr>
          <p:cNvSpPr/>
          <p:nvPr/>
        </p:nvSpPr>
        <p:spPr>
          <a:xfrm>
            <a:off x="4047743" y="2842182"/>
            <a:ext cx="88515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E3D62C6-3F3D-2A42-A698-112DF8AE6E0C}"/>
              </a:ext>
            </a:extLst>
          </p:cNvPr>
          <p:cNvSpPr/>
          <p:nvPr/>
        </p:nvSpPr>
        <p:spPr>
          <a:xfrm>
            <a:off x="4986379" y="2845230"/>
            <a:ext cx="39083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DD6C868-8441-DB4B-80FB-613AC875268D}"/>
              </a:ext>
            </a:extLst>
          </p:cNvPr>
          <p:cNvSpPr/>
          <p:nvPr/>
        </p:nvSpPr>
        <p:spPr>
          <a:xfrm>
            <a:off x="5430694" y="2842182"/>
            <a:ext cx="348534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5863383" y="2842182"/>
            <a:ext cx="1866345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8D9FF99-5717-F548-BB45-978A5839DB4B}"/>
              </a:ext>
            </a:extLst>
          </p:cNvPr>
          <p:cNvSpPr/>
          <p:nvPr/>
        </p:nvSpPr>
        <p:spPr>
          <a:xfrm>
            <a:off x="929505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0B3849B-FA34-2940-B507-3D3636ED69CE}"/>
              </a:ext>
            </a:extLst>
          </p:cNvPr>
          <p:cNvSpPr/>
          <p:nvPr/>
        </p:nvSpPr>
        <p:spPr>
          <a:xfrm>
            <a:off x="977768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414702" y="3391496"/>
            <a:ext cx="5218199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stCxn id="118" idx="2"/>
          </p:cNvCxnSpPr>
          <p:nvPr/>
        </p:nvCxnSpPr>
        <p:spPr>
          <a:xfrm flipH="1">
            <a:off x="3115600" y="3372534"/>
            <a:ext cx="2066198" cy="1299095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2D63E51-EDC3-E143-8FA5-64F06435313E}"/>
              </a:ext>
            </a:extLst>
          </p:cNvPr>
          <p:cNvCxnSpPr>
            <a:cxnSpLocks/>
            <a:endCxn id="121" idx="0"/>
          </p:cNvCxnSpPr>
          <p:nvPr/>
        </p:nvCxnSpPr>
        <p:spPr>
          <a:xfrm>
            <a:off x="6612275" y="3391496"/>
            <a:ext cx="2804531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DAED29B-7812-7142-9E15-7F5D52E14EE4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4532243" y="3391496"/>
            <a:ext cx="5367188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77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400669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</p:cNvCxnSpPr>
          <p:nvPr/>
        </p:nvCxnSpPr>
        <p:spPr>
          <a:xfrm>
            <a:off x="4475333" y="3369486"/>
            <a:ext cx="3775333" cy="1289614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3332604" y="3372534"/>
            <a:ext cx="1849194" cy="1308576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55D8743-AF29-BD4E-A611-4AACFF2EC913}"/>
              </a:ext>
            </a:extLst>
          </p:cNvPr>
          <p:cNvSpPr/>
          <p:nvPr/>
        </p:nvSpPr>
        <p:spPr>
          <a:xfrm>
            <a:off x="4972713" y="2854711"/>
            <a:ext cx="871380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476528" y="2797909"/>
            <a:ext cx="2348503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901688" y="3355370"/>
            <a:ext cx="5552354" cy="1325740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81B6D2A-8F41-9F4F-879B-37069591805B}"/>
              </a:ext>
            </a:extLst>
          </p:cNvPr>
          <p:cNvSpPr txBox="1"/>
          <p:nvPr/>
        </p:nvSpPr>
        <p:spPr>
          <a:xfrm>
            <a:off x="7965812" y="4925568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D34C39-A050-3548-A91B-5F720D71C6A5}"/>
              </a:ext>
            </a:extLst>
          </p:cNvPr>
          <p:cNvSpPr txBox="1"/>
          <p:nvPr/>
        </p:nvSpPr>
        <p:spPr>
          <a:xfrm>
            <a:off x="2754362" y="495050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ABD0A1-3027-4243-B146-35B7670350BC}"/>
              </a:ext>
            </a:extLst>
          </p:cNvPr>
          <p:cNvSpPr txBox="1"/>
          <p:nvPr/>
        </p:nvSpPr>
        <p:spPr>
          <a:xfrm>
            <a:off x="477573" y="4925568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“a sentence”</a:t>
            </a:r>
          </a:p>
        </p:txBody>
      </p:sp>
    </p:spTree>
    <p:extLst>
      <p:ext uri="{BB962C8B-B14F-4D97-AF65-F5344CB8AC3E}">
        <p14:creationId xmlns:p14="http://schemas.microsoft.com/office/powerpoint/2010/main" val="249937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75993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010913" y="2782669"/>
            <a:ext cx="281411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081627" y="3355370"/>
            <a:ext cx="3372416" cy="1325740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8FE51D-372C-EE46-B694-4E9A7F3DC8DC}"/>
              </a:ext>
            </a:extLst>
          </p:cNvPr>
          <p:cNvCxnSpPr>
            <a:cxnSpLocks/>
          </p:cNvCxnSpPr>
          <p:nvPr/>
        </p:nvCxnSpPr>
        <p:spPr>
          <a:xfrm>
            <a:off x="4853955" y="3383603"/>
            <a:ext cx="4196026" cy="1206713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85438E1-EE82-B049-B876-C38F03295750}"/>
              </a:ext>
            </a:extLst>
          </p:cNvPr>
          <p:cNvSpPr txBox="1"/>
          <p:nvPr/>
        </p:nvSpPr>
        <p:spPr>
          <a:xfrm>
            <a:off x="8746766" y="4875859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A2A29F-DE92-4D4D-9DE7-2737B5CEB1B2}"/>
              </a:ext>
            </a:extLst>
          </p:cNvPr>
          <p:cNvSpPr txBox="1"/>
          <p:nvPr/>
        </p:nvSpPr>
        <p:spPr>
          <a:xfrm>
            <a:off x="2158282" y="4928110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 sentence”</a:t>
            </a:r>
          </a:p>
        </p:txBody>
      </p:sp>
    </p:spTree>
    <p:extLst>
      <p:ext uri="{BB962C8B-B14F-4D97-AF65-F5344CB8AC3E}">
        <p14:creationId xmlns:p14="http://schemas.microsoft.com/office/powerpoint/2010/main" val="329460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955B69-7509-1A43-84F2-FAC7CFA12F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601618"/>
            <a:ext cx="913674" cy="913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E58B1-DEE4-7846-AA9D-80D9979873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1772921"/>
            <a:ext cx="913674" cy="913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ED9A52-4F2E-594A-9A84-288A4669F6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2930799"/>
            <a:ext cx="913674" cy="913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98B1F1-8B89-6A4F-AD6C-6A4123D8CC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4102102"/>
            <a:ext cx="913674" cy="913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69ECC4-C596-FE44-9385-19A1820AF0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5273405"/>
            <a:ext cx="913674" cy="91367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85A45DB5-4AEC-514F-8675-F5D9B0C67C99}"/>
              </a:ext>
            </a:extLst>
          </p:cNvPr>
          <p:cNvSpPr/>
          <p:nvPr/>
        </p:nvSpPr>
        <p:spPr>
          <a:xfrm>
            <a:off x="2129246" y="979714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C705C5C-02A5-B946-92CE-FD9889D166D7}"/>
              </a:ext>
            </a:extLst>
          </p:cNvPr>
          <p:cNvSpPr/>
          <p:nvPr/>
        </p:nvSpPr>
        <p:spPr>
          <a:xfrm>
            <a:off x="2129246" y="2164444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689B79E-09EF-6E44-B7C0-45EF2CB3A0F3}"/>
              </a:ext>
            </a:extLst>
          </p:cNvPr>
          <p:cNvSpPr/>
          <p:nvPr/>
        </p:nvSpPr>
        <p:spPr>
          <a:xfrm>
            <a:off x="2129246" y="3296196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D7AE268-772C-CA46-AD80-8CB78ADE58A0}"/>
              </a:ext>
            </a:extLst>
          </p:cNvPr>
          <p:cNvSpPr/>
          <p:nvPr/>
        </p:nvSpPr>
        <p:spPr>
          <a:xfrm>
            <a:off x="2129246" y="45157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E0E6C79-3C15-6A43-B623-B35D49F2B9F9}"/>
              </a:ext>
            </a:extLst>
          </p:cNvPr>
          <p:cNvSpPr/>
          <p:nvPr/>
        </p:nvSpPr>
        <p:spPr>
          <a:xfrm>
            <a:off x="2129246" y="55952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C74D6B-D283-C04B-A747-312EF46F8599}"/>
              </a:ext>
            </a:extLst>
          </p:cNvPr>
          <p:cNvSpPr/>
          <p:nvPr/>
        </p:nvSpPr>
        <p:spPr>
          <a:xfrm>
            <a:off x="3486188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7EC3EC-82C7-8C46-9367-E095827B4C3C}"/>
              </a:ext>
            </a:extLst>
          </p:cNvPr>
          <p:cNvSpPr/>
          <p:nvPr/>
        </p:nvSpPr>
        <p:spPr>
          <a:xfrm>
            <a:off x="3729681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B4E6E-2CDB-DD43-9AA1-90D3BCD0CB92}"/>
              </a:ext>
            </a:extLst>
          </p:cNvPr>
          <p:cNvSpPr/>
          <p:nvPr/>
        </p:nvSpPr>
        <p:spPr>
          <a:xfrm>
            <a:off x="3973174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8289CB-3F37-0D45-94B6-F18FD031F4C0}"/>
              </a:ext>
            </a:extLst>
          </p:cNvPr>
          <p:cNvSpPr/>
          <p:nvPr/>
        </p:nvSpPr>
        <p:spPr>
          <a:xfrm>
            <a:off x="4216667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53E5C-3978-434D-8B3A-D9FE15F16CE0}"/>
              </a:ext>
            </a:extLst>
          </p:cNvPr>
          <p:cNvSpPr/>
          <p:nvPr/>
        </p:nvSpPr>
        <p:spPr>
          <a:xfrm>
            <a:off x="4451982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53A636-C4E1-A14B-BDEC-1048EBD7DD71}"/>
              </a:ext>
            </a:extLst>
          </p:cNvPr>
          <p:cNvSpPr/>
          <p:nvPr/>
        </p:nvSpPr>
        <p:spPr>
          <a:xfrm>
            <a:off x="4695475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DC4E07-4AD8-E64D-8029-04D70022E105}"/>
              </a:ext>
            </a:extLst>
          </p:cNvPr>
          <p:cNvSpPr/>
          <p:nvPr/>
        </p:nvSpPr>
        <p:spPr>
          <a:xfrm>
            <a:off x="4938968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993B03-E0E6-B14A-9A4D-AB361C7AF237}"/>
              </a:ext>
            </a:extLst>
          </p:cNvPr>
          <p:cNvSpPr/>
          <p:nvPr/>
        </p:nvSpPr>
        <p:spPr>
          <a:xfrm>
            <a:off x="5182461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99E5A1-4C2C-FD43-98E8-715E0183F63F}"/>
              </a:ext>
            </a:extLst>
          </p:cNvPr>
          <p:cNvSpPr/>
          <p:nvPr/>
        </p:nvSpPr>
        <p:spPr>
          <a:xfrm>
            <a:off x="5421246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45259F-614D-0D4A-8AE5-C1320172AA2A}"/>
              </a:ext>
            </a:extLst>
          </p:cNvPr>
          <p:cNvSpPr/>
          <p:nvPr/>
        </p:nvSpPr>
        <p:spPr>
          <a:xfrm>
            <a:off x="5664739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AB671D-CC4D-554A-9919-44E3ADB132AB}"/>
              </a:ext>
            </a:extLst>
          </p:cNvPr>
          <p:cNvSpPr/>
          <p:nvPr/>
        </p:nvSpPr>
        <p:spPr>
          <a:xfrm>
            <a:off x="5908232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2F96C3-8DE3-2C48-86CF-E3A272FD7C5A}"/>
              </a:ext>
            </a:extLst>
          </p:cNvPr>
          <p:cNvSpPr/>
          <p:nvPr/>
        </p:nvSpPr>
        <p:spPr>
          <a:xfrm>
            <a:off x="6151725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1853A3-F8C3-7C4E-A5BF-1C7F65C99844}"/>
              </a:ext>
            </a:extLst>
          </p:cNvPr>
          <p:cNvSpPr/>
          <p:nvPr/>
        </p:nvSpPr>
        <p:spPr>
          <a:xfrm>
            <a:off x="6400620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538500-A5D4-6044-8836-6D44FCE3A57A}"/>
              </a:ext>
            </a:extLst>
          </p:cNvPr>
          <p:cNvSpPr/>
          <p:nvPr/>
        </p:nvSpPr>
        <p:spPr>
          <a:xfrm>
            <a:off x="6644113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15376B-46EF-9E47-9FA7-D2D0F7E1D91E}"/>
              </a:ext>
            </a:extLst>
          </p:cNvPr>
          <p:cNvSpPr/>
          <p:nvPr/>
        </p:nvSpPr>
        <p:spPr>
          <a:xfrm>
            <a:off x="6887606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BA9B2A-3903-2944-9793-34DD4F8A04AC}"/>
              </a:ext>
            </a:extLst>
          </p:cNvPr>
          <p:cNvSpPr/>
          <p:nvPr/>
        </p:nvSpPr>
        <p:spPr>
          <a:xfrm>
            <a:off x="3470489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182071-9E70-854F-84AC-2436158D1021}"/>
              </a:ext>
            </a:extLst>
          </p:cNvPr>
          <p:cNvSpPr/>
          <p:nvPr/>
        </p:nvSpPr>
        <p:spPr>
          <a:xfrm>
            <a:off x="3713982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9E1E2BB-C746-3E4C-BA12-E0AE8D230307}"/>
              </a:ext>
            </a:extLst>
          </p:cNvPr>
          <p:cNvSpPr/>
          <p:nvPr/>
        </p:nvSpPr>
        <p:spPr>
          <a:xfrm>
            <a:off x="3957475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833724-2606-E24B-A5D1-5FEA47A9185A}"/>
              </a:ext>
            </a:extLst>
          </p:cNvPr>
          <p:cNvSpPr/>
          <p:nvPr/>
        </p:nvSpPr>
        <p:spPr>
          <a:xfrm>
            <a:off x="4200968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25206D-50C4-0D4E-98F4-ADAB1EA6591A}"/>
              </a:ext>
            </a:extLst>
          </p:cNvPr>
          <p:cNvSpPr/>
          <p:nvPr/>
        </p:nvSpPr>
        <p:spPr>
          <a:xfrm>
            <a:off x="4436283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00C7B4-8D4F-B24B-A721-6EDCB7EBC3C3}"/>
              </a:ext>
            </a:extLst>
          </p:cNvPr>
          <p:cNvSpPr/>
          <p:nvPr/>
        </p:nvSpPr>
        <p:spPr>
          <a:xfrm>
            <a:off x="4679776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F99B232-4F51-924A-A3D5-46259EC4A08F}"/>
              </a:ext>
            </a:extLst>
          </p:cNvPr>
          <p:cNvSpPr/>
          <p:nvPr/>
        </p:nvSpPr>
        <p:spPr>
          <a:xfrm>
            <a:off x="4923269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89F3BD-A142-EA4D-986C-5EE1F4F8AFEC}"/>
              </a:ext>
            </a:extLst>
          </p:cNvPr>
          <p:cNvSpPr/>
          <p:nvPr/>
        </p:nvSpPr>
        <p:spPr>
          <a:xfrm>
            <a:off x="5166762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68025BC-165B-F540-A896-13E22403CCEE}"/>
              </a:ext>
            </a:extLst>
          </p:cNvPr>
          <p:cNvSpPr/>
          <p:nvPr/>
        </p:nvSpPr>
        <p:spPr>
          <a:xfrm>
            <a:off x="5405547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9B3BAB-A10E-C548-AF03-545BE50F2196}"/>
              </a:ext>
            </a:extLst>
          </p:cNvPr>
          <p:cNvSpPr/>
          <p:nvPr/>
        </p:nvSpPr>
        <p:spPr>
          <a:xfrm>
            <a:off x="5649040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0AC777-6B65-624E-B82C-EDC52D3C80A3}"/>
              </a:ext>
            </a:extLst>
          </p:cNvPr>
          <p:cNvSpPr/>
          <p:nvPr/>
        </p:nvSpPr>
        <p:spPr>
          <a:xfrm>
            <a:off x="5892533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801B344-4990-5744-B7FB-D7BEB4FB59A7}"/>
              </a:ext>
            </a:extLst>
          </p:cNvPr>
          <p:cNvSpPr/>
          <p:nvPr/>
        </p:nvSpPr>
        <p:spPr>
          <a:xfrm>
            <a:off x="6136026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99316BD-EF45-6745-9894-9470E19F31B4}"/>
              </a:ext>
            </a:extLst>
          </p:cNvPr>
          <p:cNvSpPr/>
          <p:nvPr/>
        </p:nvSpPr>
        <p:spPr>
          <a:xfrm>
            <a:off x="6384921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658EF-5916-3C45-BA1D-ED32DDC5B20B}"/>
              </a:ext>
            </a:extLst>
          </p:cNvPr>
          <p:cNvSpPr/>
          <p:nvPr/>
        </p:nvSpPr>
        <p:spPr>
          <a:xfrm>
            <a:off x="6628414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F36487-BE00-C04F-8690-AB47913463DC}"/>
              </a:ext>
            </a:extLst>
          </p:cNvPr>
          <p:cNvSpPr/>
          <p:nvPr/>
        </p:nvSpPr>
        <p:spPr>
          <a:xfrm>
            <a:off x="6871907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C0B97C0-ABB9-8F43-904E-3F68A8C0CD87}"/>
              </a:ext>
            </a:extLst>
          </p:cNvPr>
          <p:cNvSpPr/>
          <p:nvPr/>
        </p:nvSpPr>
        <p:spPr>
          <a:xfrm>
            <a:off x="3459492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366B818-C134-D444-A585-D1C826EA40A2}"/>
              </a:ext>
            </a:extLst>
          </p:cNvPr>
          <p:cNvSpPr/>
          <p:nvPr/>
        </p:nvSpPr>
        <p:spPr>
          <a:xfrm>
            <a:off x="3702985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CB9B69-828C-AD46-BB33-B2700322E0AA}"/>
              </a:ext>
            </a:extLst>
          </p:cNvPr>
          <p:cNvSpPr/>
          <p:nvPr/>
        </p:nvSpPr>
        <p:spPr>
          <a:xfrm>
            <a:off x="3946478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80C259-2EF7-E047-A59F-49A8AC7409E9}"/>
              </a:ext>
            </a:extLst>
          </p:cNvPr>
          <p:cNvSpPr/>
          <p:nvPr/>
        </p:nvSpPr>
        <p:spPr>
          <a:xfrm>
            <a:off x="4189971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2ECD25-2F44-F74A-AE54-6DB342186FC6}"/>
              </a:ext>
            </a:extLst>
          </p:cNvPr>
          <p:cNvSpPr/>
          <p:nvPr/>
        </p:nvSpPr>
        <p:spPr>
          <a:xfrm>
            <a:off x="4425286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A8B8F54-31A9-C746-AB73-7656FDCCC68D}"/>
              </a:ext>
            </a:extLst>
          </p:cNvPr>
          <p:cNvSpPr/>
          <p:nvPr/>
        </p:nvSpPr>
        <p:spPr>
          <a:xfrm>
            <a:off x="4668779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71F97C-523C-7846-A30E-BB17D9A60BF3}"/>
              </a:ext>
            </a:extLst>
          </p:cNvPr>
          <p:cNvSpPr/>
          <p:nvPr/>
        </p:nvSpPr>
        <p:spPr>
          <a:xfrm>
            <a:off x="4912272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E1A6323-0208-3541-B954-0A259E3FBD8C}"/>
              </a:ext>
            </a:extLst>
          </p:cNvPr>
          <p:cNvSpPr/>
          <p:nvPr/>
        </p:nvSpPr>
        <p:spPr>
          <a:xfrm>
            <a:off x="5155765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B531161-8D2F-C14A-9E48-D049E8A6BD48}"/>
              </a:ext>
            </a:extLst>
          </p:cNvPr>
          <p:cNvSpPr/>
          <p:nvPr/>
        </p:nvSpPr>
        <p:spPr>
          <a:xfrm>
            <a:off x="5394550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F8C7C93-AE81-B14D-80B1-B440BF0BB0F4}"/>
              </a:ext>
            </a:extLst>
          </p:cNvPr>
          <p:cNvSpPr/>
          <p:nvPr/>
        </p:nvSpPr>
        <p:spPr>
          <a:xfrm>
            <a:off x="5638043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D61B95-A97A-F34C-B625-8D51AA474C59}"/>
              </a:ext>
            </a:extLst>
          </p:cNvPr>
          <p:cNvSpPr/>
          <p:nvPr/>
        </p:nvSpPr>
        <p:spPr>
          <a:xfrm>
            <a:off x="5881536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05FBC1F-F34A-2648-BB91-52108B76F34C}"/>
              </a:ext>
            </a:extLst>
          </p:cNvPr>
          <p:cNvSpPr/>
          <p:nvPr/>
        </p:nvSpPr>
        <p:spPr>
          <a:xfrm>
            <a:off x="6125029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570A9B-4DE5-8F45-9A97-E3069DBC6FA6}"/>
              </a:ext>
            </a:extLst>
          </p:cNvPr>
          <p:cNvSpPr/>
          <p:nvPr/>
        </p:nvSpPr>
        <p:spPr>
          <a:xfrm>
            <a:off x="6373924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84DC43-69C4-344A-A978-BB686DAC43CA}"/>
              </a:ext>
            </a:extLst>
          </p:cNvPr>
          <p:cNvSpPr/>
          <p:nvPr/>
        </p:nvSpPr>
        <p:spPr>
          <a:xfrm>
            <a:off x="6617417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C07A07-AC37-6A4A-9839-C216CA52BADE}"/>
              </a:ext>
            </a:extLst>
          </p:cNvPr>
          <p:cNvSpPr/>
          <p:nvPr/>
        </p:nvSpPr>
        <p:spPr>
          <a:xfrm>
            <a:off x="6860910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441AEB8-7505-874F-9A16-D3982C57E925}"/>
              </a:ext>
            </a:extLst>
          </p:cNvPr>
          <p:cNvSpPr/>
          <p:nvPr/>
        </p:nvSpPr>
        <p:spPr>
          <a:xfrm>
            <a:off x="3485617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F3E6A5-7532-4143-BB7F-0A8A2011A094}"/>
              </a:ext>
            </a:extLst>
          </p:cNvPr>
          <p:cNvSpPr/>
          <p:nvPr/>
        </p:nvSpPr>
        <p:spPr>
          <a:xfrm>
            <a:off x="3729110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9FAF692-E1C1-E147-ACC6-236081C64B13}"/>
              </a:ext>
            </a:extLst>
          </p:cNvPr>
          <p:cNvSpPr/>
          <p:nvPr/>
        </p:nvSpPr>
        <p:spPr>
          <a:xfrm>
            <a:off x="3972603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79F244-EC20-7445-A22A-0D8D86CF2DEE}"/>
              </a:ext>
            </a:extLst>
          </p:cNvPr>
          <p:cNvSpPr/>
          <p:nvPr/>
        </p:nvSpPr>
        <p:spPr>
          <a:xfrm>
            <a:off x="4216096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21852E-1ACF-E14C-BA96-A2A7B4BCA6B9}"/>
              </a:ext>
            </a:extLst>
          </p:cNvPr>
          <p:cNvSpPr/>
          <p:nvPr/>
        </p:nvSpPr>
        <p:spPr>
          <a:xfrm>
            <a:off x="4451411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DBB39D-9F19-F949-9E27-8211132029F7}"/>
              </a:ext>
            </a:extLst>
          </p:cNvPr>
          <p:cNvSpPr/>
          <p:nvPr/>
        </p:nvSpPr>
        <p:spPr>
          <a:xfrm>
            <a:off x="4694904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9BB0B21-D819-0241-B033-4DAD97BD78C8}"/>
              </a:ext>
            </a:extLst>
          </p:cNvPr>
          <p:cNvSpPr/>
          <p:nvPr/>
        </p:nvSpPr>
        <p:spPr>
          <a:xfrm>
            <a:off x="4938397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5F24655-2B83-724B-B489-B7366008F933}"/>
              </a:ext>
            </a:extLst>
          </p:cNvPr>
          <p:cNvSpPr/>
          <p:nvPr/>
        </p:nvSpPr>
        <p:spPr>
          <a:xfrm>
            <a:off x="5181890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9240514-684A-BA45-9F91-0CACEBE8B9F8}"/>
              </a:ext>
            </a:extLst>
          </p:cNvPr>
          <p:cNvSpPr/>
          <p:nvPr/>
        </p:nvSpPr>
        <p:spPr>
          <a:xfrm>
            <a:off x="5420675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EB3F45-AD30-E34D-A7DE-F78426A389BF}"/>
              </a:ext>
            </a:extLst>
          </p:cNvPr>
          <p:cNvSpPr/>
          <p:nvPr/>
        </p:nvSpPr>
        <p:spPr>
          <a:xfrm>
            <a:off x="5664168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E3902D-CCCE-484A-9301-B9D0CE5D94F6}"/>
              </a:ext>
            </a:extLst>
          </p:cNvPr>
          <p:cNvSpPr/>
          <p:nvPr/>
        </p:nvSpPr>
        <p:spPr>
          <a:xfrm>
            <a:off x="5907661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B9BFE11-DE8C-8F43-BF83-1EE8B1B19122}"/>
              </a:ext>
            </a:extLst>
          </p:cNvPr>
          <p:cNvSpPr/>
          <p:nvPr/>
        </p:nvSpPr>
        <p:spPr>
          <a:xfrm>
            <a:off x="6151154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C060C0-3185-AE4D-B78C-9910C9B29D2F}"/>
              </a:ext>
            </a:extLst>
          </p:cNvPr>
          <p:cNvSpPr/>
          <p:nvPr/>
        </p:nvSpPr>
        <p:spPr>
          <a:xfrm>
            <a:off x="6400049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79DA165-7A77-EE43-9D61-7F1E6894F4B1}"/>
              </a:ext>
            </a:extLst>
          </p:cNvPr>
          <p:cNvSpPr/>
          <p:nvPr/>
        </p:nvSpPr>
        <p:spPr>
          <a:xfrm>
            <a:off x="6643542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DFA3C12-EEEA-074F-A1F4-A25B5EA8F37B}"/>
              </a:ext>
            </a:extLst>
          </p:cNvPr>
          <p:cNvSpPr/>
          <p:nvPr/>
        </p:nvSpPr>
        <p:spPr>
          <a:xfrm>
            <a:off x="6887035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9533FF4-1BC8-E949-ACBB-F018EBE4C3A5}"/>
              </a:ext>
            </a:extLst>
          </p:cNvPr>
          <p:cNvSpPr/>
          <p:nvPr/>
        </p:nvSpPr>
        <p:spPr>
          <a:xfrm>
            <a:off x="3458921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431ADF7-47E4-E947-A3BA-CEDBE25FCF9D}"/>
              </a:ext>
            </a:extLst>
          </p:cNvPr>
          <p:cNvSpPr/>
          <p:nvPr/>
        </p:nvSpPr>
        <p:spPr>
          <a:xfrm>
            <a:off x="3702414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9BB659-2A27-4041-A756-6DE1455B9F5F}"/>
              </a:ext>
            </a:extLst>
          </p:cNvPr>
          <p:cNvSpPr/>
          <p:nvPr/>
        </p:nvSpPr>
        <p:spPr>
          <a:xfrm>
            <a:off x="3945907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D51F9EC-D310-4B4E-8741-C56F7C7562D9}"/>
              </a:ext>
            </a:extLst>
          </p:cNvPr>
          <p:cNvSpPr/>
          <p:nvPr/>
        </p:nvSpPr>
        <p:spPr>
          <a:xfrm>
            <a:off x="4189400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B2CB832-FD1D-9241-98A8-31EB161AC6BA}"/>
              </a:ext>
            </a:extLst>
          </p:cNvPr>
          <p:cNvSpPr/>
          <p:nvPr/>
        </p:nvSpPr>
        <p:spPr>
          <a:xfrm>
            <a:off x="4424715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4F15961-E015-EC41-912D-D10CC7FBCB28}"/>
              </a:ext>
            </a:extLst>
          </p:cNvPr>
          <p:cNvSpPr/>
          <p:nvPr/>
        </p:nvSpPr>
        <p:spPr>
          <a:xfrm>
            <a:off x="4668208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D9B1E0B-EC55-7B4D-8CE2-94FD867F94F0}"/>
              </a:ext>
            </a:extLst>
          </p:cNvPr>
          <p:cNvSpPr/>
          <p:nvPr/>
        </p:nvSpPr>
        <p:spPr>
          <a:xfrm>
            <a:off x="4911701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EC7967-D576-804B-8F2B-F960A0080962}"/>
              </a:ext>
            </a:extLst>
          </p:cNvPr>
          <p:cNvSpPr/>
          <p:nvPr/>
        </p:nvSpPr>
        <p:spPr>
          <a:xfrm>
            <a:off x="5155194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CFB18BC-CA14-E241-A003-5B0371800175}"/>
              </a:ext>
            </a:extLst>
          </p:cNvPr>
          <p:cNvSpPr/>
          <p:nvPr/>
        </p:nvSpPr>
        <p:spPr>
          <a:xfrm>
            <a:off x="5393979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69A466-4FA2-AD42-9B87-EBF931732B34}"/>
              </a:ext>
            </a:extLst>
          </p:cNvPr>
          <p:cNvSpPr/>
          <p:nvPr/>
        </p:nvSpPr>
        <p:spPr>
          <a:xfrm>
            <a:off x="5637472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311379F-8C91-AA4D-8DC9-B6CFC71DB298}"/>
              </a:ext>
            </a:extLst>
          </p:cNvPr>
          <p:cNvSpPr/>
          <p:nvPr/>
        </p:nvSpPr>
        <p:spPr>
          <a:xfrm>
            <a:off x="5880965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E2D6F8-759E-AB4D-AD6E-A5FC138ADCF0}"/>
              </a:ext>
            </a:extLst>
          </p:cNvPr>
          <p:cNvSpPr/>
          <p:nvPr/>
        </p:nvSpPr>
        <p:spPr>
          <a:xfrm>
            <a:off x="6124458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0F0B4EE-8715-B84B-B3A8-BB37479199FD}"/>
              </a:ext>
            </a:extLst>
          </p:cNvPr>
          <p:cNvSpPr/>
          <p:nvPr/>
        </p:nvSpPr>
        <p:spPr>
          <a:xfrm>
            <a:off x="6373353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3858832-E9DE-6A43-8212-4D0C0E2925CD}"/>
              </a:ext>
            </a:extLst>
          </p:cNvPr>
          <p:cNvSpPr/>
          <p:nvPr/>
        </p:nvSpPr>
        <p:spPr>
          <a:xfrm>
            <a:off x="6616846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A59085B-854A-BA45-AB2B-E45E78A2B1C7}"/>
              </a:ext>
            </a:extLst>
          </p:cNvPr>
          <p:cNvSpPr/>
          <p:nvPr/>
        </p:nvSpPr>
        <p:spPr>
          <a:xfrm>
            <a:off x="6860339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A9428060-9F68-DC48-8CA1-70AB8599BB9A}"/>
              </a:ext>
            </a:extLst>
          </p:cNvPr>
          <p:cNvSpPr/>
          <p:nvPr/>
        </p:nvSpPr>
        <p:spPr>
          <a:xfrm>
            <a:off x="7496527" y="979713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78DEE274-F9CF-CB42-B373-30EE99607474}"/>
              </a:ext>
            </a:extLst>
          </p:cNvPr>
          <p:cNvSpPr/>
          <p:nvPr/>
        </p:nvSpPr>
        <p:spPr>
          <a:xfrm>
            <a:off x="7468520" y="2164443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C4209CFB-2DF3-284C-9A5C-CA956C492640}"/>
              </a:ext>
            </a:extLst>
          </p:cNvPr>
          <p:cNvSpPr/>
          <p:nvPr/>
        </p:nvSpPr>
        <p:spPr>
          <a:xfrm>
            <a:off x="7443989" y="3305268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C3A2F020-7166-054B-A8CB-561BCF10A574}"/>
              </a:ext>
            </a:extLst>
          </p:cNvPr>
          <p:cNvSpPr/>
          <p:nvPr/>
        </p:nvSpPr>
        <p:spPr>
          <a:xfrm>
            <a:off x="7443989" y="4502696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591E72B0-AF1B-9D45-A471-8ADB189AEE9C}"/>
              </a:ext>
            </a:extLst>
          </p:cNvPr>
          <p:cNvSpPr/>
          <p:nvPr/>
        </p:nvSpPr>
        <p:spPr>
          <a:xfrm>
            <a:off x="7429373" y="55952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2373B22-B427-9240-A813-70075486E4EE}"/>
              </a:ext>
            </a:extLst>
          </p:cNvPr>
          <p:cNvSpPr txBox="1"/>
          <p:nvPr/>
        </p:nvSpPr>
        <p:spPr>
          <a:xfrm>
            <a:off x="1725806" y="4609"/>
            <a:ext cx="186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feature extraction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898D511-CA1E-E144-9C5E-F20AF33280CE}"/>
              </a:ext>
            </a:extLst>
          </p:cNvPr>
          <p:cNvSpPr txBox="1"/>
          <p:nvPr/>
        </p:nvSpPr>
        <p:spPr>
          <a:xfrm>
            <a:off x="6993653" y="-8139"/>
            <a:ext cx="186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ML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prediction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C04456E-CBBF-3F4B-8274-0568729477C9}"/>
              </a:ext>
            </a:extLst>
          </p:cNvPr>
          <p:cNvSpPr txBox="1"/>
          <p:nvPr/>
        </p:nvSpPr>
        <p:spPr>
          <a:xfrm>
            <a:off x="8413590" y="855106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14798A0-D869-2342-869E-564752D48104}"/>
              </a:ext>
            </a:extLst>
          </p:cNvPr>
          <p:cNvSpPr txBox="1"/>
          <p:nvPr/>
        </p:nvSpPr>
        <p:spPr>
          <a:xfrm>
            <a:off x="8396427" y="320905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FA03993-8179-304C-8B59-DBA61FA88DB5}"/>
              </a:ext>
            </a:extLst>
          </p:cNvPr>
          <p:cNvSpPr txBox="1"/>
          <p:nvPr/>
        </p:nvSpPr>
        <p:spPr>
          <a:xfrm>
            <a:off x="8376328" y="4427947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B2AE975-752D-B749-BF6C-0896FAE25ADA}"/>
              </a:ext>
            </a:extLst>
          </p:cNvPr>
          <p:cNvSpPr txBox="1"/>
          <p:nvPr/>
        </p:nvSpPr>
        <p:spPr>
          <a:xfrm>
            <a:off x="8474401" y="2084463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 (spam)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341A748-2395-254C-9A5E-8B6F53A7602D}"/>
              </a:ext>
            </a:extLst>
          </p:cNvPr>
          <p:cNvSpPr txBox="1"/>
          <p:nvPr/>
        </p:nvSpPr>
        <p:spPr>
          <a:xfrm>
            <a:off x="8376328" y="556882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 (spam)</a:t>
            </a:r>
          </a:p>
        </p:txBody>
      </p:sp>
    </p:spTree>
    <p:extLst>
      <p:ext uri="{BB962C8B-B14F-4D97-AF65-F5344CB8AC3E}">
        <p14:creationId xmlns:p14="http://schemas.microsoft.com/office/powerpoint/2010/main" val="277226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7919</TotalTime>
  <Words>274</Words>
  <Application>Microsoft Macintosh PowerPoint</Application>
  <PresentationFormat>Widescreen</PresentationFormat>
  <Paragraphs>165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Courier</vt:lpstr>
      <vt:lpstr>Fira Sans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48</cp:revision>
  <dcterms:created xsi:type="dcterms:W3CDTF">2020-01-26T22:05:09Z</dcterms:created>
  <dcterms:modified xsi:type="dcterms:W3CDTF">2020-03-11T12:56:40Z</dcterms:modified>
</cp:coreProperties>
</file>